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7"/>
  </p:notesMasterIdLst>
  <p:handoutMasterIdLst>
    <p:handoutMasterId r:id="rId18"/>
  </p:handoutMasterIdLst>
  <p:sldIdLst>
    <p:sldId id="339" r:id="rId6"/>
    <p:sldId id="335" r:id="rId7"/>
    <p:sldId id="343" r:id="rId8"/>
    <p:sldId id="341" r:id="rId9"/>
    <p:sldId id="336" r:id="rId10"/>
    <p:sldId id="340" r:id="rId11"/>
    <p:sldId id="337" r:id="rId12"/>
    <p:sldId id="344" r:id="rId13"/>
    <p:sldId id="345" r:id="rId14"/>
    <p:sldId id="346" r:id="rId15"/>
    <p:sldId id="334"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ED"/>
    <a:srgbClr val="E7E8EC"/>
    <a:srgbClr val="F3F7F8"/>
    <a:srgbClr val="00AAFF"/>
    <a:srgbClr val="007ABA"/>
    <a:srgbClr val="F4F6F6"/>
    <a:srgbClr val="F3F8F8"/>
    <a:srgbClr val="F4F8F8"/>
    <a:srgbClr val="7D12B2"/>
    <a:srgbClr val="F4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A2CB0-CD8F-4BF4-841D-28F4BA6D17FD}" v="31" dt="2025-04-29T14:42:55.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Medina" userId="1d52fa28-f200-4f50-b047-8ca28ae3fa19" providerId="ADAL" clId="{30BBCDA5-4F81-460F-9F56-A91988ADBB30}"/>
    <pc:docChg chg="undo custSel addSld delSld modSld sldOrd">
      <pc:chgData name="Nikki Medina" userId="1d52fa28-f200-4f50-b047-8ca28ae3fa19" providerId="ADAL" clId="{30BBCDA5-4F81-460F-9F56-A91988ADBB30}" dt="2025-03-06T21:30:26.709" v="1823" actId="20577"/>
      <pc:docMkLst>
        <pc:docMk/>
      </pc:docMkLst>
      <pc:sldChg chg="modSp mod">
        <pc:chgData name="Nikki Medina" userId="1d52fa28-f200-4f50-b047-8ca28ae3fa19" providerId="ADAL" clId="{30BBCDA5-4F81-460F-9F56-A91988ADBB30}" dt="2025-03-05T23:28:01.884" v="29" actId="20577"/>
        <pc:sldMkLst>
          <pc:docMk/>
          <pc:sldMk cId="2782979257" sldId="335"/>
        </pc:sldMkLst>
        <pc:spChg chg="mod">
          <ac:chgData name="Nikki Medina" userId="1d52fa28-f200-4f50-b047-8ca28ae3fa19" providerId="ADAL" clId="{30BBCDA5-4F81-460F-9F56-A91988ADBB30}" dt="2025-03-05T23:28:01.884" v="29" actId="20577"/>
          <ac:spMkLst>
            <pc:docMk/>
            <pc:sldMk cId="2782979257" sldId="335"/>
            <ac:spMk id="3" creationId="{1BE4A895-728B-4526-F9CA-3F79F7259F15}"/>
          </ac:spMkLst>
        </pc:spChg>
      </pc:sldChg>
      <pc:sldChg chg="addSp delSp modSp mod modClrScheme chgLayout">
        <pc:chgData name="Nikki Medina" userId="1d52fa28-f200-4f50-b047-8ca28ae3fa19" providerId="ADAL" clId="{30BBCDA5-4F81-460F-9F56-A91988ADBB30}" dt="2025-03-06T21:25:50.317" v="1507" actId="20577"/>
        <pc:sldMkLst>
          <pc:docMk/>
          <pc:sldMk cId="661897395" sldId="338"/>
        </pc:sldMkLst>
        <pc:spChg chg="add mod">
          <ac:chgData name="Nikki Medina" userId="1d52fa28-f200-4f50-b047-8ca28ae3fa19" providerId="ADAL" clId="{30BBCDA5-4F81-460F-9F56-A91988ADBB30}" dt="2025-03-06T21:14:24.507" v="728" actId="1076"/>
          <ac:spMkLst>
            <pc:docMk/>
            <pc:sldMk cId="661897395" sldId="338"/>
            <ac:spMk id="3" creationId="{B9876486-003B-F648-31BF-97533DF9BCD1}"/>
          </ac:spMkLst>
        </pc:spChg>
        <pc:spChg chg="mod ord">
          <ac:chgData name="Nikki Medina" userId="1d52fa28-f200-4f50-b047-8ca28ae3fa19" providerId="ADAL" clId="{30BBCDA5-4F81-460F-9F56-A91988ADBB30}" dt="2025-03-06T21:25:24.192" v="1495" actId="700"/>
          <ac:spMkLst>
            <pc:docMk/>
            <pc:sldMk cId="661897395" sldId="338"/>
            <ac:spMk id="5" creationId="{FD1A66AB-F611-4410-76C5-AC4AF23DB8BD}"/>
          </ac:spMkLst>
        </pc:spChg>
        <pc:spChg chg="mod ord">
          <ac:chgData name="Nikki Medina" userId="1d52fa28-f200-4f50-b047-8ca28ae3fa19" providerId="ADAL" clId="{30BBCDA5-4F81-460F-9F56-A91988ADBB30}" dt="2025-03-06T21:25:24.192" v="1495" actId="700"/>
          <ac:spMkLst>
            <pc:docMk/>
            <pc:sldMk cId="661897395" sldId="338"/>
            <ac:spMk id="6" creationId="{73D4D3FC-2985-A1BE-46BB-369866C55D76}"/>
          </ac:spMkLst>
        </pc:spChg>
        <pc:spChg chg="mod ord">
          <ac:chgData name="Nikki Medina" userId="1d52fa28-f200-4f50-b047-8ca28ae3fa19" providerId="ADAL" clId="{30BBCDA5-4F81-460F-9F56-A91988ADBB30}" dt="2025-03-06T21:25:45.348" v="1504" actId="255"/>
          <ac:spMkLst>
            <pc:docMk/>
            <pc:sldMk cId="661897395" sldId="338"/>
            <ac:spMk id="7" creationId="{F143B9E5-8218-1B29-FB01-9D8728787403}"/>
          </ac:spMkLst>
        </pc:spChg>
        <pc:spChg chg="add mod">
          <ac:chgData name="Nikki Medina" userId="1d52fa28-f200-4f50-b047-8ca28ae3fa19" providerId="ADAL" clId="{30BBCDA5-4F81-460F-9F56-A91988ADBB30}" dt="2025-03-06T21:14:09.740" v="723" actId="1582"/>
          <ac:spMkLst>
            <pc:docMk/>
            <pc:sldMk cId="661897395" sldId="338"/>
            <ac:spMk id="11" creationId="{939DACE8-B032-C5AC-53FB-16A3BE56A92A}"/>
          </ac:spMkLst>
        </pc:spChg>
        <pc:spChg chg="add mod">
          <ac:chgData name="Nikki Medina" userId="1d52fa28-f200-4f50-b047-8ca28ae3fa19" providerId="ADAL" clId="{30BBCDA5-4F81-460F-9F56-A91988ADBB30}" dt="2025-03-06T21:14:20.515" v="726" actId="14100"/>
          <ac:spMkLst>
            <pc:docMk/>
            <pc:sldMk cId="661897395" sldId="338"/>
            <ac:spMk id="12" creationId="{51D72733-CA7F-04B3-392B-675199D53CD8}"/>
          </ac:spMkLst>
        </pc:spChg>
        <pc:spChg chg="add mod">
          <ac:chgData name="Nikki Medina" userId="1d52fa28-f200-4f50-b047-8ca28ae3fa19" providerId="ADAL" clId="{30BBCDA5-4F81-460F-9F56-A91988ADBB30}" dt="2025-03-06T21:25:50.317" v="1507" actId="20577"/>
          <ac:spMkLst>
            <pc:docMk/>
            <pc:sldMk cId="661897395" sldId="338"/>
            <ac:spMk id="13" creationId="{974A0220-FF83-BC73-2997-48F718ACC6B0}"/>
          </ac:spMkLst>
        </pc:spChg>
        <pc:grpChg chg="add mod">
          <ac:chgData name="Nikki Medina" userId="1d52fa28-f200-4f50-b047-8ca28ae3fa19" providerId="ADAL" clId="{30BBCDA5-4F81-460F-9F56-A91988ADBB30}" dt="2025-03-06T21:14:24.507" v="728" actId="1076"/>
          <ac:grpSpMkLst>
            <pc:docMk/>
            <pc:sldMk cId="661897395" sldId="338"/>
            <ac:grpSpMk id="9" creationId="{C2D7C283-8049-3ACC-37B0-C81F45535F30}"/>
          </ac:grpSpMkLst>
        </pc:grpChg>
        <pc:picChg chg="add mod">
          <ac:chgData name="Nikki Medina" userId="1d52fa28-f200-4f50-b047-8ca28ae3fa19" providerId="ADAL" clId="{30BBCDA5-4F81-460F-9F56-A91988ADBB30}" dt="2025-03-06T21:14:24.507" v="728" actId="1076"/>
          <ac:picMkLst>
            <pc:docMk/>
            <pc:sldMk cId="661897395" sldId="338"/>
            <ac:picMk id="2" creationId="{3E1F4039-B12F-D5FD-3774-4B846C780D98}"/>
          </ac:picMkLst>
        </pc:picChg>
        <pc:picChg chg="add mod">
          <ac:chgData name="Nikki Medina" userId="1d52fa28-f200-4f50-b047-8ca28ae3fa19" providerId="ADAL" clId="{30BBCDA5-4F81-460F-9F56-A91988ADBB30}" dt="2025-03-06T21:13:21.597" v="716" actId="1076"/>
          <ac:picMkLst>
            <pc:docMk/>
            <pc:sldMk cId="661897395" sldId="338"/>
            <ac:picMk id="4" creationId="{BAADCA80-DB9A-096B-2544-FE847E650453}"/>
          </ac:picMkLst>
        </pc:picChg>
        <pc:picChg chg="add mod">
          <ac:chgData name="Nikki Medina" userId="1d52fa28-f200-4f50-b047-8ca28ae3fa19" providerId="ADAL" clId="{30BBCDA5-4F81-460F-9F56-A91988ADBB30}" dt="2025-03-06T21:13:29.527" v="718" actId="1076"/>
          <ac:picMkLst>
            <pc:docMk/>
            <pc:sldMk cId="661897395" sldId="338"/>
            <ac:picMk id="10" creationId="{C483FFC0-65FC-DD48-79A6-8020DC01AB02}"/>
          </ac:picMkLst>
        </pc:picChg>
      </pc:sldChg>
      <pc:sldChg chg="modSp add mod">
        <pc:chgData name="Nikki Medina" userId="1d52fa28-f200-4f50-b047-8ca28ae3fa19" providerId="ADAL" clId="{30BBCDA5-4F81-460F-9F56-A91988ADBB30}" dt="2025-03-06T00:29:38.104" v="690" actId="1076"/>
        <pc:sldMkLst>
          <pc:docMk/>
          <pc:sldMk cId="1531156980" sldId="343"/>
        </pc:sldMkLst>
        <pc:spChg chg="mod">
          <ac:chgData name="Nikki Medina" userId="1d52fa28-f200-4f50-b047-8ca28ae3fa19" providerId="ADAL" clId="{30BBCDA5-4F81-460F-9F56-A91988ADBB30}" dt="2025-03-06T00:29:36.139" v="689" actId="1076"/>
          <ac:spMkLst>
            <pc:docMk/>
            <pc:sldMk cId="1531156980" sldId="343"/>
            <ac:spMk id="3" creationId="{50F8B143-010F-AB6B-CCFC-87BA8A54899C}"/>
          </ac:spMkLst>
        </pc:spChg>
        <pc:picChg chg="mod">
          <ac:chgData name="Nikki Medina" userId="1d52fa28-f200-4f50-b047-8ca28ae3fa19" providerId="ADAL" clId="{30BBCDA5-4F81-460F-9F56-A91988ADBB30}" dt="2025-03-06T00:29:38.104" v="690" actId="1076"/>
          <ac:picMkLst>
            <pc:docMk/>
            <pc:sldMk cId="1531156980" sldId="343"/>
            <ac:picMk id="6" creationId="{D3FB1FE0-6DC2-A027-B31B-09FE76D9336C}"/>
          </ac:picMkLst>
        </pc:picChg>
      </pc:sldChg>
      <pc:sldChg chg="new ord">
        <pc:chgData name="Nikki Medina" userId="1d52fa28-f200-4f50-b047-8ca28ae3fa19" providerId="ADAL" clId="{30BBCDA5-4F81-460F-9F56-A91988ADBB30}" dt="2025-03-06T21:15:20.102" v="745"/>
        <pc:sldMkLst>
          <pc:docMk/>
          <pc:sldMk cId="325886305" sldId="344"/>
        </pc:sldMkLst>
      </pc:sldChg>
      <pc:sldChg chg="modSp add del mod ord">
        <pc:chgData name="Nikki Medina" userId="1d52fa28-f200-4f50-b047-8ca28ae3fa19" providerId="ADAL" clId="{30BBCDA5-4F81-460F-9F56-A91988ADBB30}" dt="2025-03-06T00:29:27.523" v="687" actId="2696"/>
        <pc:sldMkLst>
          <pc:docMk/>
          <pc:sldMk cId="3193246456" sldId="344"/>
        </pc:sldMkLst>
      </pc:sldChg>
      <pc:sldChg chg="modSp add mod">
        <pc:chgData name="Nikki Medina" userId="1d52fa28-f200-4f50-b047-8ca28ae3fa19" providerId="ADAL" clId="{30BBCDA5-4F81-460F-9F56-A91988ADBB30}" dt="2025-03-06T21:30:26.709" v="1823" actId="20577"/>
        <pc:sldMkLst>
          <pc:docMk/>
          <pc:sldMk cId="1326313339" sldId="345"/>
        </pc:sldMkLst>
        <pc:spChg chg="mod">
          <ac:chgData name="Nikki Medina" userId="1d52fa28-f200-4f50-b047-8ca28ae3fa19" providerId="ADAL" clId="{30BBCDA5-4F81-460F-9F56-A91988ADBB30}" dt="2025-03-06T21:17:18.235" v="978" actId="13926"/>
          <ac:spMkLst>
            <pc:docMk/>
            <pc:sldMk cId="1326313339" sldId="345"/>
            <ac:spMk id="2" creationId="{75201793-599C-CBEE-8D22-E88961424A80}"/>
          </ac:spMkLst>
        </pc:spChg>
        <pc:spChg chg="mod">
          <ac:chgData name="Nikki Medina" userId="1d52fa28-f200-4f50-b047-8ca28ae3fa19" providerId="ADAL" clId="{30BBCDA5-4F81-460F-9F56-A91988ADBB30}" dt="2025-03-06T21:30:26.709" v="1823" actId="20577"/>
          <ac:spMkLst>
            <pc:docMk/>
            <pc:sldMk cId="1326313339" sldId="345"/>
            <ac:spMk id="3" creationId="{1AA458AF-248A-AEC2-1789-A6AC26449E6E}"/>
          </ac:spMkLst>
        </pc:spChg>
      </pc:sldChg>
    </pc:docChg>
  </pc:docChgLst>
  <pc:docChgLst>
    <pc:chgData name="Mackenzie Mercer" userId="21489c68-5976-4da7-9a84-815d4ce366b6" providerId="ADAL" clId="{E3BA2CB0-CD8F-4BF4-841D-28F4BA6D17FD}"/>
    <pc:docChg chg="undo custSel addSld delSld modSld">
      <pc:chgData name="Mackenzie Mercer" userId="21489c68-5976-4da7-9a84-815d4ce366b6" providerId="ADAL" clId="{E3BA2CB0-CD8F-4BF4-841D-28F4BA6D17FD}" dt="2025-04-29T14:43:24.419" v="105" actId="47"/>
      <pc:docMkLst>
        <pc:docMk/>
      </pc:docMkLst>
      <pc:sldChg chg="addSp delSp modSp del mod">
        <pc:chgData name="Mackenzie Mercer" userId="21489c68-5976-4da7-9a84-815d4ce366b6" providerId="ADAL" clId="{E3BA2CB0-CD8F-4BF4-841D-28F4BA6D17FD}" dt="2025-04-29T14:43:24.419" v="105" actId="47"/>
        <pc:sldMkLst>
          <pc:docMk/>
          <pc:sldMk cId="661897395" sldId="338"/>
        </pc:sldMkLst>
        <pc:spChg chg="mod">
          <ac:chgData name="Mackenzie Mercer" userId="21489c68-5976-4da7-9a84-815d4ce366b6" providerId="ADAL" clId="{E3BA2CB0-CD8F-4BF4-841D-28F4BA6D17FD}" dt="2025-04-29T14:34:09.453" v="9" actId="20577"/>
          <ac:spMkLst>
            <pc:docMk/>
            <pc:sldMk cId="661897395" sldId="338"/>
            <ac:spMk id="7" creationId="{F143B9E5-8218-1B29-FB01-9D8728787403}"/>
          </ac:spMkLst>
        </pc:spChg>
        <pc:spChg chg="mod">
          <ac:chgData name="Mackenzie Mercer" userId="21489c68-5976-4da7-9a84-815d4ce366b6" providerId="ADAL" clId="{E3BA2CB0-CD8F-4BF4-841D-28F4BA6D17FD}" dt="2025-04-29T14:36:39.789" v="27" actId="14100"/>
          <ac:spMkLst>
            <pc:docMk/>
            <pc:sldMk cId="661897395" sldId="338"/>
            <ac:spMk id="12" creationId="{51D72733-CA7F-04B3-392B-675199D53CD8}"/>
          </ac:spMkLst>
        </pc:spChg>
        <pc:grpChg chg="add del">
          <ac:chgData name="Mackenzie Mercer" userId="21489c68-5976-4da7-9a84-815d4ce366b6" providerId="ADAL" clId="{E3BA2CB0-CD8F-4BF4-841D-28F4BA6D17FD}" dt="2025-04-29T14:36:43.376" v="33" actId="478"/>
          <ac:grpSpMkLst>
            <pc:docMk/>
            <pc:sldMk cId="661897395" sldId="338"/>
            <ac:grpSpMk id="9" creationId="{C2D7C283-8049-3ACC-37B0-C81F45535F30}"/>
          </ac:grpSpMkLst>
        </pc:grpChg>
        <pc:picChg chg="add mod">
          <ac:chgData name="Mackenzie Mercer" userId="21489c68-5976-4da7-9a84-815d4ce366b6" providerId="ADAL" clId="{E3BA2CB0-CD8F-4BF4-841D-28F4BA6D17FD}" dt="2025-04-29T14:36:41.915" v="32" actId="732"/>
          <ac:picMkLst>
            <pc:docMk/>
            <pc:sldMk cId="661897395" sldId="338"/>
            <ac:picMk id="1026" creationId="{4694CE63-2950-4290-B52A-C70AD6AE1634}"/>
          </ac:picMkLst>
        </pc:picChg>
        <pc:picChg chg="add">
          <ac:chgData name="Mackenzie Mercer" userId="21489c68-5976-4da7-9a84-815d4ce366b6" providerId="ADAL" clId="{E3BA2CB0-CD8F-4BF4-841D-28F4BA6D17FD}" dt="2025-04-29T14:35:35.022" v="22"/>
          <ac:picMkLst>
            <pc:docMk/>
            <pc:sldMk cId="661897395" sldId="338"/>
            <ac:picMk id="1028" creationId="{C5F94951-A991-2E66-C82B-207F98B59465}"/>
          </ac:picMkLst>
        </pc:picChg>
      </pc:sldChg>
      <pc:sldChg chg="addSp delSp modSp add mod">
        <pc:chgData name="Mackenzie Mercer" userId="21489c68-5976-4da7-9a84-815d4ce366b6" providerId="ADAL" clId="{E3BA2CB0-CD8F-4BF4-841D-28F4BA6D17FD}" dt="2025-04-29T14:43:11.377" v="104" actId="14100"/>
        <pc:sldMkLst>
          <pc:docMk/>
          <pc:sldMk cId="1719003620" sldId="346"/>
        </pc:sldMkLst>
        <pc:spChg chg="del">
          <ac:chgData name="Mackenzie Mercer" userId="21489c68-5976-4da7-9a84-815d4ce366b6" providerId="ADAL" clId="{E3BA2CB0-CD8F-4BF4-841D-28F4BA6D17FD}" dt="2025-04-29T14:38:07.571" v="45" actId="478"/>
          <ac:spMkLst>
            <pc:docMk/>
            <pc:sldMk cId="1719003620" sldId="346"/>
            <ac:spMk id="11" creationId="{5839B43C-CF30-EFB5-B9C2-FB3C843A268B}"/>
          </ac:spMkLst>
        </pc:spChg>
        <pc:spChg chg="del">
          <ac:chgData name="Mackenzie Mercer" userId="21489c68-5976-4da7-9a84-815d4ce366b6" providerId="ADAL" clId="{E3BA2CB0-CD8F-4BF4-841D-28F4BA6D17FD}" dt="2025-04-29T14:37:41.405" v="35" actId="478"/>
          <ac:spMkLst>
            <pc:docMk/>
            <pc:sldMk cId="1719003620" sldId="346"/>
            <ac:spMk id="12" creationId="{DCB8D5ED-AB4F-E7ED-0D6A-0579550DBDA8}"/>
          </ac:spMkLst>
        </pc:spChg>
        <pc:spChg chg="mod">
          <ac:chgData name="Mackenzie Mercer" userId="21489c68-5976-4da7-9a84-815d4ce366b6" providerId="ADAL" clId="{E3BA2CB0-CD8F-4BF4-841D-28F4BA6D17FD}" dt="2025-04-29T14:41:36.242" v="84" actId="1076"/>
          <ac:spMkLst>
            <pc:docMk/>
            <pc:sldMk cId="1719003620" sldId="346"/>
            <ac:spMk id="13" creationId="{E2962FDD-EBEB-B0E1-BDD7-B771FD6B9A2C}"/>
          </ac:spMkLst>
        </pc:spChg>
        <pc:spChg chg="add mod">
          <ac:chgData name="Mackenzie Mercer" userId="21489c68-5976-4da7-9a84-815d4ce366b6" providerId="ADAL" clId="{E3BA2CB0-CD8F-4BF4-841D-28F4BA6D17FD}" dt="2025-04-29T14:41:27.077" v="83" actId="14861"/>
          <ac:spMkLst>
            <pc:docMk/>
            <pc:sldMk cId="1719003620" sldId="346"/>
            <ac:spMk id="19" creationId="{E2EE4DDB-2F58-D636-758A-FDFE23B98AC3}"/>
          </ac:spMkLst>
        </pc:spChg>
        <pc:spChg chg="add mod">
          <ac:chgData name="Mackenzie Mercer" userId="21489c68-5976-4da7-9a84-815d4ce366b6" providerId="ADAL" clId="{E3BA2CB0-CD8F-4BF4-841D-28F4BA6D17FD}" dt="2025-04-29T14:42:51.293" v="96" actId="208"/>
          <ac:spMkLst>
            <pc:docMk/>
            <pc:sldMk cId="1719003620" sldId="346"/>
            <ac:spMk id="20" creationId="{5DE92788-44E6-85CE-935E-690B7A04DB16}"/>
          </ac:spMkLst>
        </pc:spChg>
        <pc:spChg chg="add mod">
          <ac:chgData name="Mackenzie Mercer" userId="21489c68-5976-4da7-9a84-815d4ce366b6" providerId="ADAL" clId="{E3BA2CB0-CD8F-4BF4-841D-28F4BA6D17FD}" dt="2025-04-29T14:43:11.377" v="104" actId="14100"/>
          <ac:spMkLst>
            <pc:docMk/>
            <pc:sldMk cId="1719003620" sldId="346"/>
            <ac:spMk id="21" creationId="{274FF809-940F-DE1E-B7D1-9B657859766F}"/>
          </ac:spMkLst>
        </pc:spChg>
        <pc:grpChg chg="del">
          <ac:chgData name="Mackenzie Mercer" userId="21489c68-5976-4da7-9a84-815d4ce366b6" providerId="ADAL" clId="{E3BA2CB0-CD8F-4BF4-841D-28F4BA6D17FD}" dt="2025-04-29T14:37:42.172" v="36" actId="478"/>
          <ac:grpSpMkLst>
            <pc:docMk/>
            <pc:sldMk cId="1719003620" sldId="346"/>
            <ac:grpSpMk id="9" creationId="{B2EF916D-ED0E-38EA-EDBB-B85824AC4162}"/>
          </ac:grpSpMkLst>
        </pc:grpChg>
        <pc:picChg chg="del">
          <ac:chgData name="Mackenzie Mercer" userId="21489c68-5976-4da7-9a84-815d4ce366b6" providerId="ADAL" clId="{E3BA2CB0-CD8F-4BF4-841D-28F4BA6D17FD}" dt="2025-04-29T14:38:18.220" v="46" actId="478"/>
          <ac:picMkLst>
            <pc:docMk/>
            <pc:sldMk cId="1719003620" sldId="346"/>
            <ac:picMk id="4" creationId="{B9ECC919-4BF8-AD77-44C8-D78A6D2D0F0E}"/>
          </ac:picMkLst>
        </pc:picChg>
        <pc:picChg chg="del">
          <ac:chgData name="Mackenzie Mercer" userId="21489c68-5976-4da7-9a84-815d4ce366b6" providerId="ADAL" clId="{E3BA2CB0-CD8F-4BF4-841D-28F4BA6D17FD}" dt="2025-04-29T14:38:18.220" v="46" actId="478"/>
          <ac:picMkLst>
            <pc:docMk/>
            <pc:sldMk cId="1719003620" sldId="346"/>
            <ac:picMk id="10" creationId="{8A8C2F01-E1CA-79ED-3133-E16D2C03F8AA}"/>
          </ac:picMkLst>
        </pc:picChg>
        <pc:picChg chg="add mod modCrop">
          <ac:chgData name="Mackenzie Mercer" userId="21489c68-5976-4da7-9a84-815d4ce366b6" providerId="ADAL" clId="{E3BA2CB0-CD8F-4BF4-841D-28F4BA6D17FD}" dt="2025-04-29T14:42:57.533" v="99" actId="1076"/>
          <ac:picMkLst>
            <pc:docMk/>
            <pc:sldMk cId="1719003620" sldId="346"/>
            <ac:picMk id="14" creationId="{706B91DB-C2A6-6525-0269-9F9335284E14}"/>
          </ac:picMkLst>
        </pc:picChg>
        <pc:picChg chg="add mod modCrop">
          <ac:chgData name="Mackenzie Mercer" userId="21489c68-5976-4da7-9a84-815d4ce366b6" providerId="ADAL" clId="{E3BA2CB0-CD8F-4BF4-841D-28F4BA6D17FD}" dt="2025-04-29T14:39:23.649" v="67" actId="1076"/>
          <ac:picMkLst>
            <pc:docMk/>
            <pc:sldMk cId="1719003620" sldId="346"/>
            <ac:picMk id="16" creationId="{9BE8E846-6B17-A9BB-FFBC-2ACC202F5CF6}"/>
          </ac:picMkLst>
        </pc:picChg>
        <pc:picChg chg="add mod modCrop">
          <ac:chgData name="Mackenzie Mercer" userId="21489c68-5976-4da7-9a84-815d4ce366b6" providerId="ADAL" clId="{E3BA2CB0-CD8F-4BF4-841D-28F4BA6D17FD}" dt="2025-04-29T14:39:32.988" v="69" actId="732"/>
          <ac:picMkLst>
            <pc:docMk/>
            <pc:sldMk cId="1719003620" sldId="346"/>
            <ac:picMk id="18" creationId="{7B8B3F86-41F8-4F13-CE02-81F3564D35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839AA-B1EE-47FA-B108-2AF830889F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F85B5B-E10F-4C84-B980-6C0A6530E7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8221E-E3A4-4891-95D1-2F73DAB1B305}" type="datetimeFigureOut">
              <a:rPr lang="en-US" smtClean="0"/>
              <a:t>4/29/2025</a:t>
            </a:fld>
            <a:endParaRPr lang="en-US"/>
          </a:p>
        </p:txBody>
      </p:sp>
      <p:sp>
        <p:nvSpPr>
          <p:cNvPr id="4" name="Footer Placeholder 3">
            <a:extLst>
              <a:ext uri="{FF2B5EF4-FFF2-40B4-BE49-F238E27FC236}">
                <a16:creationId xmlns:a16="http://schemas.microsoft.com/office/drawing/2014/main" id="{E3720C85-26D4-414A-B14D-856866C78F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12554C-BDD4-4293-A82A-FB398E59FB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B1F399-4F23-422D-9F69-CD1A3D02815C}" type="slidenum">
              <a:rPr lang="en-US" smtClean="0"/>
              <a:t>‹#›</a:t>
            </a:fld>
            <a:endParaRPr lang="en-US"/>
          </a:p>
        </p:txBody>
      </p:sp>
    </p:spTree>
    <p:extLst>
      <p:ext uri="{BB962C8B-B14F-4D97-AF65-F5344CB8AC3E}">
        <p14:creationId xmlns:p14="http://schemas.microsoft.com/office/powerpoint/2010/main" val="301922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AD414-66E1-4278-8DEA-7AA283231983}"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C3DCB-29AB-46D1-8E16-AED8BD7E98AD}" type="slidenum">
              <a:rPr lang="en-US" smtClean="0"/>
              <a:t>‹#›</a:t>
            </a:fld>
            <a:endParaRPr lang="en-US"/>
          </a:p>
        </p:txBody>
      </p:sp>
    </p:spTree>
    <p:extLst>
      <p:ext uri="{BB962C8B-B14F-4D97-AF65-F5344CB8AC3E}">
        <p14:creationId xmlns:p14="http://schemas.microsoft.com/office/powerpoint/2010/main" val="345277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0C3DCB-29AB-46D1-8E16-AED8BD7E98AD}" type="slidenum">
              <a:rPr lang="en-US" smtClean="0"/>
              <a:t>2</a:t>
            </a:fld>
            <a:endParaRPr lang="en-US"/>
          </a:p>
        </p:txBody>
      </p:sp>
    </p:spTree>
    <p:extLst>
      <p:ext uri="{BB962C8B-B14F-4D97-AF65-F5344CB8AC3E}">
        <p14:creationId xmlns:p14="http://schemas.microsoft.com/office/powerpoint/2010/main" val="242350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a:t>
            </a:r>
          </a:p>
        </p:txBody>
      </p:sp>
      <p:sp>
        <p:nvSpPr>
          <p:cNvPr id="4" name="Slide Number Placeholder 3"/>
          <p:cNvSpPr>
            <a:spLocks noGrp="1"/>
          </p:cNvSpPr>
          <p:nvPr>
            <p:ph type="sldNum" sz="quarter" idx="5"/>
          </p:nvPr>
        </p:nvSpPr>
        <p:spPr/>
        <p:txBody>
          <a:bodyPr/>
          <a:lstStyle/>
          <a:p>
            <a:fld id="{A10C3DCB-29AB-46D1-8E16-AED8BD7E98AD}" type="slidenum">
              <a:rPr lang="en-US" smtClean="0"/>
              <a:t>3</a:t>
            </a:fld>
            <a:endParaRPr lang="en-US"/>
          </a:p>
        </p:txBody>
      </p:sp>
    </p:spTree>
    <p:extLst>
      <p:ext uri="{BB962C8B-B14F-4D97-AF65-F5344CB8AC3E}">
        <p14:creationId xmlns:p14="http://schemas.microsoft.com/office/powerpoint/2010/main" val="3429926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ssion Title Card">
    <p:bg>
      <p:bgRef idx="1001">
        <a:schemeClr val="bg1"/>
      </p:bgRef>
    </p:bg>
    <p:spTree>
      <p:nvGrpSpPr>
        <p:cNvPr id="1" name=""/>
        <p:cNvGrpSpPr/>
        <p:nvPr/>
      </p:nvGrpSpPr>
      <p:grpSpPr>
        <a:xfrm>
          <a:off x="0" y="0"/>
          <a:ext cx="0" cy="0"/>
          <a:chOff x="0" y="0"/>
          <a:chExt cx="0" cy="0"/>
        </a:xfrm>
      </p:grpSpPr>
      <p:pic>
        <p:nvPicPr>
          <p:cNvPr id="7" name="Picture 6" descr="A colorful explosion of paint&#10;&#10;Description automatically generated">
            <a:extLst>
              <a:ext uri="{FF2B5EF4-FFF2-40B4-BE49-F238E27FC236}">
                <a16:creationId xmlns:a16="http://schemas.microsoft.com/office/drawing/2014/main" id="{6C2F9174-2927-D59E-675A-BA6B0D68B70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rot="3185367">
            <a:off x="7047474" y="838862"/>
            <a:ext cx="4192822" cy="4192822"/>
          </a:xfrm>
          <a:prstGeom prst="rect">
            <a:avLst/>
          </a:prstGeom>
        </p:spPr>
      </p:pic>
      <p:pic>
        <p:nvPicPr>
          <p:cNvPr id="12" name="Picture 11" descr="A colorful explosion of paint&#10;&#10;AI-generated content may be incorrect.">
            <a:extLst>
              <a:ext uri="{FF2B5EF4-FFF2-40B4-BE49-F238E27FC236}">
                <a16:creationId xmlns:a16="http://schemas.microsoft.com/office/drawing/2014/main" id="{B6497EFF-2138-FC50-325F-4E12ED6A9ED5}"/>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rot="10328625">
            <a:off x="-140851" y="2976884"/>
            <a:ext cx="3682314" cy="3682314"/>
          </a:xfrm>
          <a:prstGeom prst="rect">
            <a:avLst/>
          </a:prstGeom>
        </p:spPr>
      </p:pic>
      <p:sp>
        <p:nvSpPr>
          <p:cNvPr id="8" name="Title 7">
            <a:extLst>
              <a:ext uri="{FF2B5EF4-FFF2-40B4-BE49-F238E27FC236}">
                <a16:creationId xmlns:a16="http://schemas.microsoft.com/office/drawing/2014/main" id="{DD459986-6F5A-62DD-41B4-D26785F65D98}"/>
              </a:ext>
            </a:extLst>
          </p:cNvPr>
          <p:cNvSpPr>
            <a:spLocks noGrp="1"/>
          </p:cNvSpPr>
          <p:nvPr>
            <p:ph type="title"/>
          </p:nvPr>
        </p:nvSpPr>
        <p:spPr>
          <a:xfrm>
            <a:off x="609600" y="231140"/>
            <a:ext cx="10972800" cy="1143000"/>
          </a:xfrm>
        </p:spPr>
        <p:txBody>
          <a:bodyPr/>
          <a:lstStyle/>
          <a:p>
            <a:r>
              <a:rPr lang="en-US"/>
              <a:t>Click to edit Master title style</a:t>
            </a:r>
          </a:p>
        </p:txBody>
      </p:sp>
      <p:sp>
        <p:nvSpPr>
          <p:cNvPr id="17" name="Content Placeholder 16">
            <a:extLst>
              <a:ext uri="{FF2B5EF4-FFF2-40B4-BE49-F238E27FC236}">
                <a16:creationId xmlns:a16="http://schemas.microsoft.com/office/drawing/2014/main" id="{85085D74-275A-37EE-F883-D2C2E9A35D08}"/>
              </a:ext>
            </a:extLst>
          </p:cNvPr>
          <p:cNvSpPr>
            <a:spLocks noGrp="1"/>
          </p:cNvSpPr>
          <p:nvPr>
            <p:ph sz="quarter" idx="11" hasCustomPrompt="1"/>
          </p:nvPr>
        </p:nvSpPr>
        <p:spPr>
          <a:xfrm>
            <a:off x="828091" y="1884121"/>
            <a:ext cx="6858000" cy="498369"/>
          </a:xfrm>
        </p:spPr>
        <p:txBody>
          <a:bodyPr/>
          <a:lstStyle>
            <a:lvl1pPr marL="0" indent="0">
              <a:buNone/>
              <a:defRPr sz="2400" b="1" i="0" spc="-50" baseline="0">
                <a:solidFill>
                  <a:schemeClr val="accent2"/>
                </a:solidFill>
                <a:latin typeface="+mn-lt"/>
                <a:ea typeface="Open Sans" panose="020B0606030504020204" pitchFamily="34" charset="0"/>
                <a:cs typeface="Open Sans" panose="020B06060305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6C795E34-EDCB-6379-34BB-9D597C186624}"/>
              </a:ext>
            </a:extLst>
          </p:cNvPr>
          <p:cNvCxnSpPr>
            <a:cxnSpLocks/>
          </p:cNvCxnSpPr>
          <p:nvPr userDrawn="1"/>
        </p:nvCxnSpPr>
        <p:spPr>
          <a:xfrm>
            <a:off x="609600" y="1801753"/>
            <a:ext cx="964368"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C46FEC6E-3B93-1033-E7BA-0506FEB5253B}"/>
              </a:ext>
            </a:extLst>
          </p:cNvPr>
          <p:cNvSpPr>
            <a:spLocks noGrp="1" noRot="1" noMove="1" noResize="1" noEditPoints="1" noAdjustHandles="1" noChangeArrowheads="1" noChangeShapeType="1"/>
          </p:cNvSpPr>
          <p:nvPr userDrawn="1"/>
        </p:nvSpPr>
        <p:spPr>
          <a:xfrm>
            <a:off x="828091" y="2598423"/>
            <a:ext cx="8056879" cy="3456937"/>
          </a:xfrm>
          <a:prstGeom prst="roundRect">
            <a:avLst>
              <a:gd name="adj" fmla="val 11204"/>
            </a:avLst>
          </a:prstGeom>
          <a:solidFill>
            <a:srgbClr val="F3F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CAE3B807-2E3C-0EEF-DD25-70ACA183C1AB}"/>
              </a:ext>
            </a:extLst>
          </p:cNvPr>
          <p:cNvSpPr>
            <a:spLocks noGrp="1"/>
          </p:cNvSpPr>
          <p:nvPr>
            <p:ph type="ftr" sz="quarter" idx="3"/>
          </p:nvPr>
        </p:nvSpPr>
        <p:spPr>
          <a:xfrm>
            <a:off x="8576729" y="6374286"/>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
        <p:nvSpPr>
          <p:cNvPr id="15" name="Text Placeholder 2">
            <a:extLst>
              <a:ext uri="{FF2B5EF4-FFF2-40B4-BE49-F238E27FC236}">
                <a16:creationId xmlns:a16="http://schemas.microsoft.com/office/drawing/2014/main" id="{694EE5A1-B5A9-9C69-9B1B-4B9FD76C7BFA}"/>
              </a:ext>
            </a:extLst>
          </p:cNvPr>
          <p:cNvSpPr>
            <a:spLocks noGrp="1"/>
          </p:cNvSpPr>
          <p:nvPr>
            <p:ph idx="1" hasCustomPrompt="1"/>
          </p:nvPr>
        </p:nvSpPr>
        <p:spPr bwMode="auto">
          <a:xfrm>
            <a:off x="1237202" y="2955292"/>
            <a:ext cx="723494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347472" indent="-347472">
              <a:spcBef>
                <a:spcPts val="300"/>
              </a:spcBef>
              <a:buClr>
                <a:schemeClr val="tx1">
                  <a:lumMod val="65000"/>
                  <a:lumOff val="35000"/>
                </a:schemeClr>
              </a:buClr>
              <a:defRPr sz="2400">
                <a:solidFill>
                  <a:schemeClr val="tx1">
                    <a:lumMod val="75000"/>
                    <a:lumOff val="25000"/>
                  </a:schemeClr>
                </a:solidFill>
                <a:latin typeface="+mn-lt"/>
                <a:ea typeface="Open Sans" panose="020B0606030504020204" pitchFamily="34" charset="0"/>
                <a:cs typeface="Open Sans" panose="020B0606030504020204" pitchFamily="34" charset="0"/>
              </a:defRPr>
            </a:lvl1pPr>
            <a:lvl2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2pPr>
            <a:lvl3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3pPr>
            <a:lvl4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4pPr>
            <a:lvl5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5pPr>
          </a:lstStyle>
          <a:p>
            <a:pPr lvl="0"/>
            <a:r>
              <a:rPr lang="en-US" altLang="en-US"/>
              <a:t>Click to edit faculty names</a:t>
            </a:r>
          </a:p>
        </p:txBody>
      </p:sp>
      <p:sp>
        <p:nvSpPr>
          <p:cNvPr id="4" name="Footer Placeholder 1">
            <a:extLst>
              <a:ext uri="{FF2B5EF4-FFF2-40B4-BE49-F238E27FC236}">
                <a16:creationId xmlns:a16="http://schemas.microsoft.com/office/drawing/2014/main" id="{225494FB-1E14-36D9-116A-B17B0900BE24}"/>
              </a:ext>
            </a:extLst>
          </p:cNvPr>
          <p:cNvSpPr txBox="1">
            <a:spLocks/>
          </p:cNvSpPr>
          <p:nvPr userDrawn="1"/>
        </p:nvSpPr>
        <p:spPr>
          <a:xfrm>
            <a:off x="4288364" y="6374286"/>
            <a:ext cx="3615272" cy="214631"/>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tx2"/>
                </a:solidFill>
                <a:latin typeface="+mj-lt"/>
                <a:ea typeface="Urbanist Medium" panose="020B0A04040200000203" pitchFamily="34" charset="77"/>
                <a:cs typeface="Urbanist Medium" panose="020B0A04040200000203"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tx1">
                    <a:lumMod val="50000"/>
                    <a:lumOff val="50000"/>
                  </a:schemeClr>
                </a:solidFill>
              </a:rPr>
              <a:t>New Heights in Imaging Informatics</a:t>
            </a:r>
          </a:p>
        </p:txBody>
      </p:sp>
    </p:spTree>
    <p:extLst>
      <p:ext uri="{BB962C8B-B14F-4D97-AF65-F5344CB8AC3E}">
        <p14:creationId xmlns:p14="http://schemas.microsoft.com/office/powerpoint/2010/main" val="3272743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on Whit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760CCF5-DFF3-49C5-8CAB-8177E0D91B1C}"/>
              </a:ext>
            </a:extLst>
          </p:cNvPr>
          <p:cNvSpPr>
            <a:spLocks noGrp="1"/>
          </p:cNvSpPr>
          <p:nvPr>
            <p:ph type="title"/>
          </p:nvPr>
        </p:nvSpPr>
        <p:spPr>
          <a:xfrm>
            <a:off x="609760" y="227013"/>
            <a:ext cx="10972482" cy="1143000"/>
          </a:xfrm>
        </p:spPr>
        <p:txBody>
          <a:bodyPr/>
          <a:lstStyle>
            <a:lvl1pPr>
              <a:defRPr sz="4000" b="1" i="0" baseline="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10" name="Text Placeholder 2">
            <a:extLst>
              <a:ext uri="{FF2B5EF4-FFF2-40B4-BE49-F238E27FC236}">
                <a16:creationId xmlns:a16="http://schemas.microsoft.com/office/drawing/2014/main" id="{12957395-102E-42DC-BF9F-5782544A7320}"/>
              </a:ext>
            </a:extLst>
          </p:cNvPr>
          <p:cNvSpPr>
            <a:spLocks noGrp="1"/>
          </p:cNvSpPr>
          <p:nvPr>
            <p:ph idx="1"/>
          </p:nvPr>
        </p:nvSpPr>
        <p:spPr bwMode="auto">
          <a:xfrm>
            <a:off x="609760" y="1608713"/>
            <a:ext cx="1097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1pPr>
            <a:lvl2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2pPr>
            <a:lvl3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3pPr>
            <a:lvl4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4pPr>
            <a:lvl5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Box 3">
            <a:extLst>
              <a:ext uri="{FF2B5EF4-FFF2-40B4-BE49-F238E27FC236}">
                <a16:creationId xmlns:a16="http://schemas.microsoft.com/office/drawing/2014/main" id="{7CCD2A0C-F051-C19A-70D0-4425D8FEEEDC}"/>
              </a:ext>
            </a:extLst>
          </p:cNvPr>
          <p:cNvSpPr txBox="1"/>
          <p:nvPr userDrawn="1"/>
        </p:nvSpPr>
        <p:spPr>
          <a:xfrm>
            <a:off x="2156791" y="6291470"/>
            <a:ext cx="184731" cy="369332"/>
          </a:xfrm>
          <a:prstGeom prst="rect">
            <a:avLst/>
          </a:prstGeom>
          <a:noFill/>
        </p:spPr>
        <p:txBody>
          <a:bodyPr wrap="none" rtlCol="0">
            <a:spAutoFit/>
          </a:bodyPr>
          <a:lstStyle/>
          <a:p>
            <a:endParaRPr lang="en-US"/>
          </a:p>
        </p:txBody>
      </p:sp>
      <p:sp>
        <p:nvSpPr>
          <p:cNvPr id="3" name="Footer Placeholder 1">
            <a:extLst>
              <a:ext uri="{FF2B5EF4-FFF2-40B4-BE49-F238E27FC236}">
                <a16:creationId xmlns:a16="http://schemas.microsoft.com/office/drawing/2014/main" id="{A97DB80B-9C7E-EBB6-C1A6-48E97666CBFD}"/>
              </a:ext>
            </a:extLst>
          </p:cNvPr>
          <p:cNvSpPr>
            <a:spLocks noGrp="1"/>
          </p:cNvSpPr>
          <p:nvPr>
            <p:ph type="ftr" sz="quarter" idx="3"/>
          </p:nvPr>
        </p:nvSpPr>
        <p:spPr>
          <a:xfrm>
            <a:off x="8557044" y="6375951"/>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a:t>
            </a:r>
            <a:r>
              <a:rPr lang="en-US" err="1">
                <a:solidFill>
                  <a:srgbClr val="00AAFF"/>
                </a:solidFill>
              </a:rPr>
              <a:t>SIIM_Tweets</a:t>
            </a:r>
            <a:r>
              <a:rPr lang="en-US">
                <a:solidFill>
                  <a:srgbClr val="00AAFF"/>
                </a:solidFill>
              </a:rPr>
              <a:t>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pic>
        <p:nvPicPr>
          <p:cNvPr id="5" name="Picture 4">
            <a:extLst>
              <a:ext uri="{FF2B5EF4-FFF2-40B4-BE49-F238E27FC236}">
                <a16:creationId xmlns:a16="http://schemas.microsoft.com/office/drawing/2014/main" id="{7858C3D6-F223-AC0F-C985-0A558841BA80}"/>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034077" y="0"/>
            <a:ext cx="3157923" cy="1451919"/>
          </a:xfrm>
          <a:prstGeom prst="rect">
            <a:avLst/>
          </a:prstGeom>
        </p:spPr>
      </p:pic>
    </p:spTree>
    <p:extLst>
      <p:ext uri="{BB962C8B-B14F-4D97-AF65-F5344CB8AC3E}">
        <p14:creationId xmlns:p14="http://schemas.microsoft.com/office/powerpoint/2010/main" val="624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Slide">
    <p:bg>
      <p:bgRef idx="1001">
        <a:schemeClr val="bg1"/>
      </p:bgRef>
    </p:bg>
    <p:spTree>
      <p:nvGrpSpPr>
        <p:cNvPr id="1" name=""/>
        <p:cNvGrpSpPr/>
        <p:nvPr/>
      </p:nvGrpSpPr>
      <p:grpSpPr>
        <a:xfrm>
          <a:off x="0" y="0"/>
          <a:ext cx="0" cy="0"/>
          <a:chOff x="0" y="0"/>
          <a:chExt cx="0" cy="0"/>
        </a:xfrm>
      </p:grpSpPr>
      <p:pic>
        <p:nvPicPr>
          <p:cNvPr id="7" name="Picture 6" descr="A colorful explosion of paint&#10;&#10;Description automatically generated">
            <a:extLst>
              <a:ext uri="{FF2B5EF4-FFF2-40B4-BE49-F238E27FC236}">
                <a16:creationId xmlns:a16="http://schemas.microsoft.com/office/drawing/2014/main" id="{6C2F9174-2927-D59E-675A-BA6B0D68B70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rot="11336169">
            <a:off x="8397658" y="1717232"/>
            <a:ext cx="3805876" cy="3805876"/>
          </a:xfrm>
          <a:prstGeom prst="rect">
            <a:avLst/>
          </a:prstGeom>
        </p:spPr>
      </p:pic>
      <p:pic>
        <p:nvPicPr>
          <p:cNvPr id="12" name="Picture 11" descr="A colorful explosion of paint&#10;&#10;AI-generated content may be incorrect.">
            <a:extLst>
              <a:ext uri="{FF2B5EF4-FFF2-40B4-BE49-F238E27FC236}">
                <a16:creationId xmlns:a16="http://schemas.microsoft.com/office/drawing/2014/main" id="{B6497EFF-2138-FC50-325F-4E12ED6A9ED5}"/>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rot="18121661">
            <a:off x="-21648" y="-51524"/>
            <a:ext cx="3709831" cy="3709831"/>
          </a:xfrm>
          <a:prstGeom prst="rect">
            <a:avLst/>
          </a:prstGeom>
        </p:spPr>
      </p:pic>
      <p:sp>
        <p:nvSpPr>
          <p:cNvPr id="8" name="Title 7">
            <a:extLst>
              <a:ext uri="{FF2B5EF4-FFF2-40B4-BE49-F238E27FC236}">
                <a16:creationId xmlns:a16="http://schemas.microsoft.com/office/drawing/2014/main" id="{DD459986-6F5A-62DD-41B4-D26785F65D98}"/>
              </a:ext>
            </a:extLst>
          </p:cNvPr>
          <p:cNvSpPr>
            <a:spLocks noGrp="1"/>
          </p:cNvSpPr>
          <p:nvPr>
            <p:ph type="title"/>
          </p:nvPr>
        </p:nvSpPr>
        <p:spPr>
          <a:xfrm>
            <a:off x="876299" y="4617053"/>
            <a:ext cx="10972800" cy="1143000"/>
          </a:xfrm>
        </p:spPr>
        <p:txBody>
          <a:bodyPr/>
          <a:lstStyle/>
          <a:p>
            <a:r>
              <a:rPr lang="en-US"/>
              <a:t>Click to edit Master title style</a:t>
            </a:r>
          </a:p>
        </p:txBody>
      </p:sp>
      <p:sp>
        <p:nvSpPr>
          <p:cNvPr id="3" name="Rounded Rectangle 2">
            <a:extLst>
              <a:ext uri="{FF2B5EF4-FFF2-40B4-BE49-F238E27FC236}">
                <a16:creationId xmlns:a16="http://schemas.microsoft.com/office/drawing/2014/main" id="{C46FEC6E-3B93-1033-E7BA-0506FEB5253B}"/>
              </a:ext>
            </a:extLst>
          </p:cNvPr>
          <p:cNvSpPr>
            <a:spLocks noGrp="1" noRot="1" noMove="1" noResize="1" noEditPoints="1" noAdjustHandles="1" noChangeArrowheads="1" noChangeShapeType="1"/>
          </p:cNvSpPr>
          <p:nvPr userDrawn="1"/>
        </p:nvSpPr>
        <p:spPr>
          <a:xfrm>
            <a:off x="653965" y="902751"/>
            <a:ext cx="11195134" cy="3456937"/>
          </a:xfrm>
          <a:prstGeom prst="roundRect">
            <a:avLst>
              <a:gd name="adj" fmla="val 11204"/>
            </a:avLst>
          </a:prstGeom>
          <a:solidFill>
            <a:srgbClr val="E9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CAE3B807-2E3C-0EEF-DD25-70ACA183C1AB}"/>
              </a:ext>
            </a:extLst>
          </p:cNvPr>
          <p:cNvSpPr>
            <a:spLocks noGrp="1"/>
          </p:cNvSpPr>
          <p:nvPr>
            <p:ph type="ftr" sz="quarter" idx="3"/>
          </p:nvPr>
        </p:nvSpPr>
        <p:spPr>
          <a:xfrm>
            <a:off x="8576729" y="6374286"/>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
        <p:nvSpPr>
          <p:cNvPr id="15" name="Text Placeholder 2">
            <a:extLst>
              <a:ext uri="{FF2B5EF4-FFF2-40B4-BE49-F238E27FC236}">
                <a16:creationId xmlns:a16="http://schemas.microsoft.com/office/drawing/2014/main" id="{694EE5A1-B5A9-9C69-9B1B-4B9FD76C7BFA}"/>
              </a:ext>
            </a:extLst>
          </p:cNvPr>
          <p:cNvSpPr>
            <a:spLocks noGrp="1"/>
          </p:cNvSpPr>
          <p:nvPr>
            <p:ph idx="1" hasCustomPrompt="1"/>
          </p:nvPr>
        </p:nvSpPr>
        <p:spPr bwMode="auto">
          <a:xfrm>
            <a:off x="1028679" y="1259620"/>
            <a:ext cx="104201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0" indent="0" algn="ctr">
              <a:spcBef>
                <a:spcPts val="300"/>
              </a:spcBef>
              <a:buClr>
                <a:schemeClr val="tx1">
                  <a:lumMod val="65000"/>
                  <a:lumOff val="35000"/>
                </a:schemeClr>
              </a:buClr>
              <a:buNone/>
              <a:defRPr sz="2400">
                <a:solidFill>
                  <a:schemeClr val="tx1">
                    <a:lumMod val="75000"/>
                    <a:lumOff val="25000"/>
                  </a:schemeClr>
                </a:solidFill>
                <a:latin typeface="+mn-lt"/>
                <a:ea typeface="Open Sans" panose="020B0606030504020204" pitchFamily="34" charset="0"/>
                <a:cs typeface="Open Sans" panose="020B0606030504020204" pitchFamily="34" charset="0"/>
              </a:defRPr>
            </a:lvl1pPr>
            <a:lvl2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2pPr>
            <a:lvl3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3pPr>
            <a:lvl4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4pPr>
            <a:lvl5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5pPr>
          </a:lstStyle>
          <a:p>
            <a:pPr lvl="0"/>
            <a:r>
              <a:rPr lang="en-US" altLang="en-US"/>
              <a:t>Add an image for text</a:t>
            </a:r>
          </a:p>
        </p:txBody>
      </p:sp>
    </p:spTree>
    <p:extLst>
      <p:ext uri="{BB962C8B-B14F-4D97-AF65-F5344CB8AC3E}">
        <p14:creationId xmlns:p14="http://schemas.microsoft.com/office/powerpoint/2010/main" val="699013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on Gray">
    <p:bg>
      <p:bgPr>
        <a:solidFill>
          <a:srgbClr val="E9EDED"/>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760CCF5-DFF3-49C5-8CAB-8177E0D91B1C}"/>
              </a:ext>
            </a:extLst>
          </p:cNvPr>
          <p:cNvSpPr>
            <a:spLocks noGrp="1"/>
          </p:cNvSpPr>
          <p:nvPr>
            <p:ph type="title"/>
          </p:nvPr>
        </p:nvSpPr>
        <p:spPr>
          <a:xfrm>
            <a:off x="609760" y="227013"/>
            <a:ext cx="10972482" cy="1143000"/>
          </a:xfrm>
        </p:spPr>
        <p:txBody>
          <a:bodyPr/>
          <a:lstStyle>
            <a:lvl1pPr>
              <a:defRPr sz="4000" b="1" i="0" spc="-50" baseline="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10" name="Text Placeholder 2">
            <a:extLst>
              <a:ext uri="{FF2B5EF4-FFF2-40B4-BE49-F238E27FC236}">
                <a16:creationId xmlns:a16="http://schemas.microsoft.com/office/drawing/2014/main" id="{12957395-102E-42DC-BF9F-5782544A7320}"/>
              </a:ext>
            </a:extLst>
          </p:cNvPr>
          <p:cNvSpPr>
            <a:spLocks noGrp="1"/>
          </p:cNvSpPr>
          <p:nvPr>
            <p:ph idx="1"/>
          </p:nvPr>
        </p:nvSpPr>
        <p:spPr bwMode="auto">
          <a:xfrm>
            <a:off x="609760" y="1608713"/>
            <a:ext cx="1097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1pPr>
            <a:lvl2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2pPr>
            <a:lvl3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3pPr>
            <a:lvl4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4pPr>
            <a:lvl5pPr>
              <a:buClr>
                <a:schemeClr val="tx1">
                  <a:lumMod val="65000"/>
                  <a:lumOff val="35000"/>
                </a:schemeClr>
              </a:buClr>
              <a:defRPr>
                <a:solidFill>
                  <a:schemeClr val="tx1">
                    <a:lumMod val="75000"/>
                    <a:lumOff val="25000"/>
                  </a:schemeClr>
                </a:solidFill>
                <a:latin typeface="+mj-lt"/>
                <a:ea typeface="Open Sans" panose="020B0606030504020204" pitchFamily="34" charset="0"/>
                <a:cs typeface="Open Sans" panose="020B0606030504020204"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1">
            <a:extLst>
              <a:ext uri="{FF2B5EF4-FFF2-40B4-BE49-F238E27FC236}">
                <a16:creationId xmlns:a16="http://schemas.microsoft.com/office/drawing/2014/main" id="{B81F7069-A898-1CEC-F743-4BE2AFC7255E}"/>
              </a:ext>
            </a:extLst>
          </p:cNvPr>
          <p:cNvSpPr>
            <a:spLocks noGrp="1"/>
          </p:cNvSpPr>
          <p:nvPr>
            <p:ph type="ftr" sz="quarter" idx="3"/>
          </p:nvPr>
        </p:nvSpPr>
        <p:spPr>
          <a:xfrm>
            <a:off x="8576729" y="6383644"/>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pic>
        <p:nvPicPr>
          <p:cNvPr id="2" name="Picture 1">
            <a:extLst>
              <a:ext uri="{FF2B5EF4-FFF2-40B4-BE49-F238E27FC236}">
                <a16:creationId xmlns:a16="http://schemas.microsoft.com/office/drawing/2014/main" id="{E5E6CB27-0154-D39B-4426-AD7F499C7B0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034077" y="0"/>
            <a:ext cx="3157923" cy="1451919"/>
          </a:xfrm>
          <a:prstGeom prst="rect">
            <a:avLst/>
          </a:prstGeom>
        </p:spPr>
      </p:pic>
    </p:spTree>
    <p:extLst>
      <p:ext uri="{BB962C8B-B14F-4D97-AF65-F5344CB8AC3E}">
        <p14:creationId xmlns:p14="http://schemas.microsoft.com/office/powerpoint/2010/main" val="26354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on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33E78D-C6B8-9BAD-DBDD-70CA71AAA602}"/>
              </a:ext>
            </a:extLst>
          </p:cNvPr>
          <p:cNvSpPr>
            <a:spLocks noGrp="1"/>
          </p:cNvSpPr>
          <p:nvPr>
            <p:ph type="title"/>
          </p:nvPr>
        </p:nvSpPr>
        <p:spPr>
          <a:xfrm>
            <a:off x="609760" y="227013"/>
            <a:ext cx="10972482" cy="1143000"/>
          </a:xfrm>
        </p:spPr>
        <p:txBody>
          <a:bodyPr/>
          <a:lstStyle>
            <a:lvl1pPr>
              <a:defRPr sz="4000" b="1" i="0" baseline="0">
                <a:solidFill>
                  <a:schemeClr val="tx1"/>
                </a:solidFill>
                <a:latin typeface="+mn-lt"/>
                <a:ea typeface="Open Sans" panose="020B0606030504020204" pitchFamily="34" charset="0"/>
                <a:cs typeface="Open Sans" panose="020B0606030504020204" pitchFamily="34" charset="0"/>
              </a:defRPr>
            </a:lvl1pPr>
          </a:lstStyle>
          <a:p>
            <a:r>
              <a:rPr lang="en-US"/>
              <a:t>Click to edit Master title style</a:t>
            </a:r>
          </a:p>
        </p:txBody>
      </p:sp>
      <p:sp>
        <p:nvSpPr>
          <p:cNvPr id="9" name="TextBox 8">
            <a:extLst>
              <a:ext uri="{FF2B5EF4-FFF2-40B4-BE49-F238E27FC236}">
                <a16:creationId xmlns:a16="http://schemas.microsoft.com/office/drawing/2014/main" id="{652669D7-74F4-F2CB-EF90-03856F1D2849}"/>
              </a:ext>
            </a:extLst>
          </p:cNvPr>
          <p:cNvSpPr txBox="1"/>
          <p:nvPr userDrawn="1"/>
        </p:nvSpPr>
        <p:spPr>
          <a:xfrm>
            <a:off x="2156791" y="6291470"/>
            <a:ext cx="184731" cy="369332"/>
          </a:xfrm>
          <a:prstGeom prst="rect">
            <a:avLst/>
          </a:prstGeom>
          <a:noFill/>
        </p:spPr>
        <p:txBody>
          <a:bodyPr wrap="none" rtlCol="0">
            <a:spAutoFit/>
          </a:bodyPr>
          <a:lstStyle/>
          <a:p>
            <a:endParaRPr lang="en-US"/>
          </a:p>
        </p:txBody>
      </p:sp>
      <p:sp>
        <p:nvSpPr>
          <p:cNvPr id="14" name="Content Placeholder 2">
            <a:extLst>
              <a:ext uri="{FF2B5EF4-FFF2-40B4-BE49-F238E27FC236}">
                <a16:creationId xmlns:a16="http://schemas.microsoft.com/office/drawing/2014/main" id="{D84B3650-932C-FF49-799C-A4E67136258F}"/>
              </a:ext>
            </a:extLst>
          </p:cNvPr>
          <p:cNvSpPr>
            <a:spLocks noGrp="1"/>
          </p:cNvSpPr>
          <p:nvPr>
            <p:ph sz="half" idx="1"/>
          </p:nvPr>
        </p:nvSpPr>
        <p:spPr>
          <a:xfrm>
            <a:off x="609600" y="1600200"/>
            <a:ext cx="5384800" cy="4547937"/>
          </a:xfrm>
        </p:spPr>
        <p:txBody>
          <a:bodyPr/>
          <a:lstStyle>
            <a:lvl1pPr marL="455613" indent="-455613">
              <a:buClr>
                <a:schemeClr val="tx1">
                  <a:lumMod val="65000"/>
                  <a:lumOff val="35000"/>
                </a:schemeClr>
              </a:buClr>
              <a:buFont typeface="Arial" panose="020B0604020202020204" pitchFamily="34" charset="0"/>
              <a:buChar char="•"/>
              <a:defRPr sz="3200">
                <a:solidFill>
                  <a:schemeClr val="tx1">
                    <a:lumMod val="75000"/>
                    <a:lumOff val="25000"/>
                  </a:schemeClr>
                </a:solidFill>
                <a:latin typeface="+mn-lt"/>
                <a:ea typeface="Open Sans" panose="020B0606030504020204" pitchFamily="34" charset="0"/>
                <a:cs typeface="Open Sans" panose="020B0606030504020204" pitchFamily="34" charset="0"/>
              </a:defRPr>
            </a:lvl1pPr>
            <a:lvl2pPr marL="989013" indent="-379413">
              <a:buClr>
                <a:schemeClr val="tx1">
                  <a:lumMod val="65000"/>
                  <a:lumOff val="35000"/>
                </a:schemeClr>
              </a:buClr>
              <a:buFont typeface="Arial" panose="020B0604020202020204" pitchFamily="34" charset="0"/>
              <a:buChar char="•"/>
              <a:defRPr sz="2800">
                <a:solidFill>
                  <a:schemeClr val="tx1">
                    <a:lumMod val="75000"/>
                    <a:lumOff val="25000"/>
                  </a:schemeClr>
                </a:solidFill>
                <a:latin typeface="+mn-lt"/>
                <a:ea typeface="Open Sans" panose="020B0606030504020204" pitchFamily="34" charset="0"/>
                <a:cs typeface="Open Sans" panose="020B0606030504020204" pitchFamily="34" charset="0"/>
              </a:defRPr>
            </a:lvl2pPr>
            <a:lvl3pPr marL="1522413" indent="-303213">
              <a:buClr>
                <a:schemeClr val="tx1">
                  <a:lumMod val="65000"/>
                  <a:lumOff val="35000"/>
                </a:schemeClr>
              </a:buClr>
              <a:buFont typeface="Arial" panose="020B0604020202020204" pitchFamily="34" charset="0"/>
              <a:buChar char="•"/>
              <a:defRPr sz="2400">
                <a:solidFill>
                  <a:schemeClr val="tx1">
                    <a:lumMod val="75000"/>
                    <a:lumOff val="25000"/>
                  </a:schemeClr>
                </a:solidFill>
                <a:latin typeface="+mn-lt"/>
                <a:ea typeface="Open Sans" panose="020B0606030504020204" pitchFamily="34" charset="0"/>
                <a:cs typeface="Open Sans" panose="020B0606030504020204" pitchFamily="34" charset="0"/>
              </a:defRPr>
            </a:lvl3pPr>
            <a:lvl4pPr marL="2132013" indent="-303213">
              <a:buClr>
                <a:schemeClr val="tx1">
                  <a:lumMod val="65000"/>
                  <a:lumOff val="35000"/>
                </a:schemeClr>
              </a:buClr>
              <a:buFont typeface="Arial" panose="020B0604020202020204" pitchFamily="34" charset="0"/>
              <a:buChar char="•"/>
              <a:defRPr sz="200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741613" indent="-303213">
              <a:buClr>
                <a:schemeClr val="tx1">
                  <a:lumMod val="65000"/>
                  <a:lumOff val="35000"/>
                </a:schemeClr>
              </a:buClr>
              <a:buFont typeface="Arial" panose="020B0604020202020204" pitchFamily="34" charset="0"/>
              <a:buChar char="•"/>
              <a:defRPr sz="1800">
                <a:solidFill>
                  <a:schemeClr val="tx1">
                    <a:lumMod val="75000"/>
                    <a:lumOff val="25000"/>
                  </a:schemeClr>
                </a:solidFill>
                <a:latin typeface="+mn-lt"/>
                <a:ea typeface="Open Sans" panose="020B0606030504020204" pitchFamily="34" charset="0"/>
                <a:cs typeface="Open Sans" panose="020B0606030504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65426E4-3C2B-B437-D06A-A2349A5CDF17}"/>
              </a:ext>
            </a:extLst>
          </p:cNvPr>
          <p:cNvSpPr>
            <a:spLocks noGrp="1"/>
          </p:cNvSpPr>
          <p:nvPr>
            <p:ph sz="half" idx="10"/>
          </p:nvPr>
        </p:nvSpPr>
        <p:spPr>
          <a:xfrm>
            <a:off x="6197602" y="1600199"/>
            <a:ext cx="5384800" cy="4547937"/>
          </a:xfrm>
        </p:spPr>
        <p:txBody>
          <a:bodyPr/>
          <a:lstStyle>
            <a:lvl1pPr marL="455613" indent="-455613">
              <a:buClr>
                <a:schemeClr val="tx1">
                  <a:lumMod val="65000"/>
                  <a:lumOff val="35000"/>
                </a:schemeClr>
              </a:buClr>
              <a:buFont typeface="Arial" panose="020B0604020202020204" pitchFamily="34" charset="0"/>
              <a:buChar char="•"/>
              <a:defRPr sz="3200">
                <a:solidFill>
                  <a:schemeClr val="tx1">
                    <a:lumMod val="75000"/>
                    <a:lumOff val="25000"/>
                  </a:schemeClr>
                </a:solidFill>
                <a:latin typeface="+mn-lt"/>
                <a:ea typeface="Open Sans" panose="020B0606030504020204" pitchFamily="34" charset="0"/>
                <a:cs typeface="Open Sans" panose="020B0606030504020204" pitchFamily="34" charset="0"/>
              </a:defRPr>
            </a:lvl1pPr>
            <a:lvl2pPr marL="989013" indent="-379413">
              <a:buClr>
                <a:schemeClr val="tx1">
                  <a:lumMod val="65000"/>
                  <a:lumOff val="35000"/>
                </a:schemeClr>
              </a:buClr>
              <a:buFont typeface="Arial" panose="020B0604020202020204" pitchFamily="34" charset="0"/>
              <a:buChar char="•"/>
              <a:defRPr sz="2800">
                <a:solidFill>
                  <a:schemeClr val="tx1">
                    <a:lumMod val="75000"/>
                    <a:lumOff val="25000"/>
                  </a:schemeClr>
                </a:solidFill>
                <a:latin typeface="+mn-lt"/>
                <a:ea typeface="Open Sans" panose="020B0606030504020204" pitchFamily="34" charset="0"/>
                <a:cs typeface="Open Sans" panose="020B0606030504020204" pitchFamily="34" charset="0"/>
              </a:defRPr>
            </a:lvl2pPr>
            <a:lvl3pPr marL="1522413" indent="-303213">
              <a:buClr>
                <a:schemeClr val="tx1">
                  <a:lumMod val="65000"/>
                  <a:lumOff val="35000"/>
                </a:schemeClr>
              </a:buClr>
              <a:buFont typeface="Arial" panose="020B0604020202020204" pitchFamily="34" charset="0"/>
              <a:buChar char="•"/>
              <a:defRPr sz="2400">
                <a:solidFill>
                  <a:schemeClr val="tx1">
                    <a:lumMod val="75000"/>
                    <a:lumOff val="25000"/>
                  </a:schemeClr>
                </a:solidFill>
                <a:latin typeface="+mn-lt"/>
                <a:ea typeface="Open Sans" panose="020B0606030504020204" pitchFamily="34" charset="0"/>
                <a:cs typeface="Open Sans" panose="020B0606030504020204" pitchFamily="34" charset="0"/>
              </a:defRPr>
            </a:lvl3pPr>
            <a:lvl4pPr marL="2132013" indent="-303213">
              <a:buClr>
                <a:schemeClr val="tx1">
                  <a:lumMod val="65000"/>
                  <a:lumOff val="35000"/>
                </a:schemeClr>
              </a:buClr>
              <a:buFont typeface="Arial" panose="020B0604020202020204" pitchFamily="34" charset="0"/>
              <a:buChar char="•"/>
              <a:defRPr sz="200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741613" indent="-303213">
              <a:buClr>
                <a:schemeClr val="tx1">
                  <a:lumMod val="65000"/>
                  <a:lumOff val="35000"/>
                </a:schemeClr>
              </a:buClr>
              <a:buFont typeface="Arial" panose="020B0604020202020204" pitchFamily="34" charset="0"/>
              <a:buChar char="•"/>
              <a:defRPr sz="1800">
                <a:solidFill>
                  <a:schemeClr val="tx1">
                    <a:lumMod val="75000"/>
                    <a:lumOff val="25000"/>
                  </a:schemeClr>
                </a:solidFill>
                <a:latin typeface="+mn-lt"/>
                <a:ea typeface="Open Sans" panose="020B0606030504020204" pitchFamily="34" charset="0"/>
                <a:cs typeface="Open Sans" panose="020B0606030504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a:extLst>
              <a:ext uri="{FF2B5EF4-FFF2-40B4-BE49-F238E27FC236}">
                <a16:creationId xmlns:a16="http://schemas.microsoft.com/office/drawing/2014/main" id="{8B161C7F-673E-8E0A-41D2-10678F9BC9BE}"/>
              </a:ext>
            </a:extLst>
          </p:cNvPr>
          <p:cNvSpPr>
            <a:spLocks noGrp="1"/>
          </p:cNvSpPr>
          <p:nvPr>
            <p:ph type="ftr" sz="quarter" idx="3"/>
          </p:nvPr>
        </p:nvSpPr>
        <p:spPr>
          <a:xfrm>
            <a:off x="8557044" y="6378322"/>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a:t>
            </a:r>
            <a:r>
              <a:rPr lang="en-US" err="1">
                <a:solidFill>
                  <a:srgbClr val="00AAFF"/>
                </a:solidFill>
              </a:rPr>
              <a:t>SIIM_Tweets</a:t>
            </a:r>
            <a:r>
              <a:rPr lang="en-US">
                <a:solidFill>
                  <a:srgbClr val="00AAFF"/>
                </a:solidFill>
              </a:rPr>
              <a:t>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pic>
        <p:nvPicPr>
          <p:cNvPr id="2" name="Picture 1">
            <a:extLst>
              <a:ext uri="{FF2B5EF4-FFF2-40B4-BE49-F238E27FC236}">
                <a16:creationId xmlns:a16="http://schemas.microsoft.com/office/drawing/2014/main" id="{7081A4AB-8F50-714A-F4BA-5730E01A90E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034077" y="0"/>
            <a:ext cx="3157923" cy="1451919"/>
          </a:xfrm>
          <a:prstGeom prst="rect">
            <a:avLst/>
          </a:prstGeom>
        </p:spPr>
      </p:pic>
    </p:spTree>
    <p:extLst>
      <p:ext uri="{BB962C8B-B14F-4D97-AF65-F5344CB8AC3E}">
        <p14:creationId xmlns:p14="http://schemas.microsoft.com/office/powerpoint/2010/main" val="24178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on Gray">
    <p:bg>
      <p:bgPr>
        <a:solidFill>
          <a:srgbClr val="E9EDE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5B95CC-AC77-AAAC-DDDE-B6E16A5CD14A}"/>
              </a:ext>
            </a:extLst>
          </p:cNvPr>
          <p:cNvSpPr>
            <a:spLocks noGrp="1"/>
          </p:cNvSpPr>
          <p:nvPr>
            <p:ph type="title"/>
          </p:nvPr>
        </p:nvSpPr>
        <p:spPr>
          <a:xfrm>
            <a:off x="609760" y="227013"/>
            <a:ext cx="10972482" cy="1143000"/>
          </a:xfrm>
        </p:spPr>
        <p:txBody>
          <a:bodyPr/>
          <a:lstStyle>
            <a:lvl1pPr>
              <a:defRPr sz="4000" b="1" i="0" baseline="0">
                <a:solidFill>
                  <a:schemeClr val="tx1"/>
                </a:solidFill>
                <a:latin typeface="+mn-lt"/>
                <a:ea typeface="Open Sans" panose="020B0606030504020204" pitchFamily="34" charset="0"/>
                <a:cs typeface="Open Sans" panose="020B06060305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F839F1F0-46D1-3588-ED46-038D0787E3B7}"/>
              </a:ext>
            </a:extLst>
          </p:cNvPr>
          <p:cNvSpPr txBox="1"/>
          <p:nvPr userDrawn="1"/>
        </p:nvSpPr>
        <p:spPr>
          <a:xfrm>
            <a:off x="2156791" y="6291470"/>
            <a:ext cx="184731" cy="369332"/>
          </a:xfrm>
          <a:prstGeom prst="rect">
            <a:avLst/>
          </a:prstGeom>
          <a:noFill/>
        </p:spPr>
        <p:txBody>
          <a:bodyPr wrap="none" rtlCol="0">
            <a:spAutoFit/>
          </a:bodyPr>
          <a:lstStyle/>
          <a:p>
            <a:endParaRPr lang="en-US"/>
          </a:p>
        </p:txBody>
      </p:sp>
      <p:sp>
        <p:nvSpPr>
          <p:cNvPr id="11" name="Content Placeholder 2">
            <a:extLst>
              <a:ext uri="{FF2B5EF4-FFF2-40B4-BE49-F238E27FC236}">
                <a16:creationId xmlns:a16="http://schemas.microsoft.com/office/drawing/2014/main" id="{B147DF80-C164-1034-B4BA-74978127DCBF}"/>
              </a:ext>
            </a:extLst>
          </p:cNvPr>
          <p:cNvSpPr>
            <a:spLocks noGrp="1"/>
          </p:cNvSpPr>
          <p:nvPr>
            <p:ph sz="half" idx="1"/>
          </p:nvPr>
        </p:nvSpPr>
        <p:spPr>
          <a:xfrm>
            <a:off x="609600" y="1600200"/>
            <a:ext cx="5384800" cy="4547937"/>
          </a:xfrm>
        </p:spPr>
        <p:txBody>
          <a:bodyPr/>
          <a:lstStyle>
            <a:lvl1pPr marL="455613" indent="-455613">
              <a:buClr>
                <a:schemeClr val="tx1">
                  <a:lumMod val="65000"/>
                  <a:lumOff val="35000"/>
                </a:schemeClr>
              </a:buClr>
              <a:buFont typeface="Arial" panose="020B0604020202020204" pitchFamily="34" charset="0"/>
              <a:buChar char="•"/>
              <a:defRPr sz="3200">
                <a:solidFill>
                  <a:schemeClr val="tx1">
                    <a:lumMod val="75000"/>
                    <a:lumOff val="25000"/>
                  </a:schemeClr>
                </a:solidFill>
                <a:latin typeface="+mn-lt"/>
                <a:ea typeface="Open Sans" panose="020B0606030504020204" pitchFamily="34" charset="0"/>
                <a:cs typeface="Open Sans" panose="020B0606030504020204" pitchFamily="34" charset="0"/>
              </a:defRPr>
            </a:lvl1pPr>
            <a:lvl2pPr marL="989013" indent="-379413">
              <a:buClr>
                <a:schemeClr val="tx1">
                  <a:lumMod val="65000"/>
                  <a:lumOff val="35000"/>
                </a:schemeClr>
              </a:buClr>
              <a:buFont typeface="Arial" panose="020B0604020202020204" pitchFamily="34" charset="0"/>
              <a:buChar char="•"/>
              <a:defRPr sz="2800">
                <a:solidFill>
                  <a:schemeClr val="tx1">
                    <a:lumMod val="75000"/>
                    <a:lumOff val="25000"/>
                  </a:schemeClr>
                </a:solidFill>
                <a:latin typeface="+mn-lt"/>
                <a:ea typeface="Open Sans" panose="020B0606030504020204" pitchFamily="34" charset="0"/>
                <a:cs typeface="Open Sans" panose="020B0606030504020204" pitchFamily="34" charset="0"/>
              </a:defRPr>
            </a:lvl2pPr>
            <a:lvl3pPr marL="1522413" indent="-303213">
              <a:buClr>
                <a:schemeClr val="tx1">
                  <a:lumMod val="65000"/>
                  <a:lumOff val="35000"/>
                </a:schemeClr>
              </a:buClr>
              <a:buFont typeface="Arial" panose="020B0604020202020204" pitchFamily="34" charset="0"/>
              <a:buChar char="•"/>
              <a:defRPr sz="2400">
                <a:solidFill>
                  <a:schemeClr val="tx1">
                    <a:lumMod val="75000"/>
                    <a:lumOff val="25000"/>
                  </a:schemeClr>
                </a:solidFill>
                <a:latin typeface="+mn-lt"/>
                <a:ea typeface="Open Sans" panose="020B0606030504020204" pitchFamily="34" charset="0"/>
                <a:cs typeface="Open Sans" panose="020B0606030504020204" pitchFamily="34" charset="0"/>
              </a:defRPr>
            </a:lvl3pPr>
            <a:lvl4pPr marL="2132013" indent="-303213">
              <a:buClr>
                <a:schemeClr val="tx1">
                  <a:lumMod val="65000"/>
                  <a:lumOff val="35000"/>
                </a:schemeClr>
              </a:buClr>
              <a:buFont typeface="Arial" panose="020B0604020202020204" pitchFamily="34" charset="0"/>
              <a:buChar char="•"/>
              <a:defRPr sz="200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741613" indent="-303213">
              <a:buClr>
                <a:schemeClr val="tx1">
                  <a:lumMod val="65000"/>
                  <a:lumOff val="35000"/>
                </a:schemeClr>
              </a:buClr>
              <a:buFont typeface="Arial" panose="020B0604020202020204" pitchFamily="34" charset="0"/>
              <a:buChar char="•"/>
              <a:defRPr sz="1800">
                <a:solidFill>
                  <a:schemeClr val="tx1">
                    <a:lumMod val="75000"/>
                    <a:lumOff val="25000"/>
                  </a:schemeClr>
                </a:solidFill>
                <a:latin typeface="+mn-lt"/>
                <a:ea typeface="Open Sans" panose="020B0606030504020204" pitchFamily="34" charset="0"/>
                <a:cs typeface="Open Sans" panose="020B0606030504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6C490B6-4191-386B-AF02-4BCEB25B5F44}"/>
              </a:ext>
            </a:extLst>
          </p:cNvPr>
          <p:cNvSpPr>
            <a:spLocks noGrp="1"/>
          </p:cNvSpPr>
          <p:nvPr>
            <p:ph sz="half" idx="10"/>
          </p:nvPr>
        </p:nvSpPr>
        <p:spPr>
          <a:xfrm>
            <a:off x="6197602" y="1600199"/>
            <a:ext cx="5384800" cy="4547937"/>
          </a:xfrm>
        </p:spPr>
        <p:txBody>
          <a:bodyPr/>
          <a:lstStyle>
            <a:lvl1pPr marL="455613" indent="-455613">
              <a:buClr>
                <a:schemeClr val="tx1">
                  <a:lumMod val="65000"/>
                  <a:lumOff val="35000"/>
                </a:schemeClr>
              </a:buClr>
              <a:buFont typeface="Arial" panose="020B0604020202020204" pitchFamily="34" charset="0"/>
              <a:buChar char="•"/>
              <a:defRPr sz="3200">
                <a:solidFill>
                  <a:schemeClr val="tx1">
                    <a:lumMod val="75000"/>
                    <a:lumOff val="25000"/>
                  </a:schemeClr>
                </a:solidFill>
                <a:latin typeface="+mn-lt"/>
                <a:ea typeface="Open Sans" panose="020B0606030504020204" pitchFamily="34" charset="0"/>
                <a:cs typeface="Open Sans" panose="020B0606030504020204" pitchFamily="34" charset="0"/>
              </a:defRPr>
            </a:lvl1pPr>
            <a:lvl2pPr marL="989013" indent="-379413">
              <a:buClr>
                <a:schemeClr val="tx1">
                  <a:lumMod val="65000"/>
                  <a:lumOff val="35000"/>
                </a:schemeClr>
              </a:buClr>
              <a:buFont typeface="Arial" panose="020B0604020202020204" pitchFamily="34" charset="0"/>
              <a:buChar char="•"/>
              <a:defRPr sz="2800">
                <a:solidFill>
                  <a:schemeClr val="tx1">
                    <a:lumMod val="75000"/>
                    <a:lumOff val="25000"/>
                  </a:schemeClr>
                </a:solidFill>
                <a:latin typeface="+mn-lt"/>
                <a:ea typeface="Open Sans" panose="020B0606030504020204" pitchFamily="34" charset="0"/>
                <a:cs typeface="Open Sans" panose="020B0606030504020204" pitchFamily="34" charset="0"/>
              </a:defRPr>
            </a:lvl2pPr>
            <a:lvl3pPr marL="1522413" indent="-303213">
              <a:buClr>
                <a:schemeClr val="tx1">
                  <a:lumMod val="65000"/>
                  <a:lumOff val="35000"/>
                </a:schemeClr>
              </a:buClr>
              <a:buFont typeface="Arial" panose="020B0604020202020204" pitchFamily="34" charset="0"/>
              <a:buChar char="•"/>
              <a:defRPr sz="2400">
                <a:solidFill>
                  <a:schemeClr val="tx1">
                    <a:lumMod val="75000"/>
                    <a:lumOff val="25000"/>
                  </a:schemeClr>
                </a:solidFill>
                <a:latin typeface="+mn-lt"/>
                <a:ea typeface="Open Sans" panose="020B0606030504020204" pitchFamily="34" charset="0"/>
                <a:cs typeface="Open Sans" panose="020B0606030504020204" pitchFamily="34" charset="0"/>
              </a:defRPr>
            </a:lvl3pPr>
            <a:lvl4pPr marL="2132013" indent="-303213">
              <a:buClr>
                <a:schemeClr val="tx1">
                  <a:lumMod val="65000"/>
                  <a:lumOff val="35000"/>
                </a:schemeClr>
              </a:buClr>
              <a:buFont typeface="Arial" panose="020B0604020202020204" pitchFamily="34" charset="0"/>
              <a:buChar char="•"/>
              <a:defRPr sz="200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741613" indent="-303213">
              <a:buClr>
                <a:schemeClr val="tx1">
                  <a:lumMod val="65000"/>
                  <a:lumOff val="35000"/>
                </a:schemeClr>
              </a:buClr>
              <a:buFont typeface="Arial" panose="020B0604020202020204" pitchFamily="34" charset="0"/>
              <a:buChar char="•"/>
              <a:defRPr sz="1800">
                <a:solidFill>
                  <a:schemeClr val="tx1">
                    <a:lumMod val="75000"/>
                    <a:lumOff val="25000"/>
                  </a:schemeClr>
                </a:solidFill>
                <a:latin typeface="+mn-lt"/>
                <a:ea typeface="Open Sans" panose="020B0606030504020204" pitchFamily="34" charset="0"/>
                <a:cs typeface="Open Sans" panose="020B0606030504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a:extLst>
              <a:ext uri="{FF2B5EF4-FFF2-40B4-BE49-F238E27FC236}">
                <a16:creationId xmlns:a16="http://schemas.microsoft.com/office/drawing/2014/main" id="{C14D642F-F676-E1CC-927B-76132DED0525}"/>
              </a:ext>
            </a:extLst>
          </p:cNvPr>
          <p:cNvSpPr>
            <a:spLocks noGrp="1"/>
          </p:cNvSpPr>
          <p:nvPr>
            <p:ph type="ftr" sz="quarter" idx="3"/>
          </p:nvPr>
        </p:nvSpPr>
        <p:spPr>
          <a:xfrm>
            <a:off x="8557044" y="6378322"/>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a:t>
            </a:r>
            <a:r>
              <a:rPr lang="en-US" err="1">
                <a:solidFill>
                  <a:srgbClr val="00AAFF"/>
                </a:solidFill>
              </a:rPr>
              <a:t>SIIM_Tweets</a:t>
            </a:r>
            <a:r>
              <a:rPr lang="en-US">
                <a:solidFill>
                  <a:srgbClr val="00AAFF"/>
                </a:solidFill>
              </a:rPr>
              <a:t>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pic>
        <p:nvPicPr>
          <p:cNvPr id="3" name="Picture 2">
            <a:extLst>
              <a:ext uri="{FF2B5EF4-FFF2-40B4-BE49-F238E27FC236}">
                <a16:creationId xmlns:a16="http://schemas.microsoft.com/office/drawing/2014/main" id="{AEA103FE-AB4F-93DB-C832-A936CFFC1736}"/>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034077" y="0"/>
            <a:ext cx="3157923" cy="1451919"/>
          </a:xfrm>
          <a:prstGeom prst="rect">
            <a:avLst/>
          </a:prstGeom>
        </p:spPr>
      </p:pic>
    </p:spTree>
    <p:extLst>
      <p:ext uri="{BB962C8B-B14F-4D97-AF65-F5344CB8AC3E}">
        <p14:creationId xmlns:p14="http://schemas.microsoft.com/office/powerpoint/2010/main" val="30507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bg>
      <p:bgRef idx="1001">
        <a:schemeClr val="bg2"/>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A97BC9-33E0-6189-168D-D93C0A3A9794}"/>
              </a:ext>
            </a:extLst>
          </p:cNvPr>
          <p:cNvSpPr>
            <a:spLocks noGrp="1"/>
          </p:cNvSpPr>
          <p:nvPr>
            <p:ph type="ftr" sz="quarter" idx="3"/>
          </p:nvPr>
        </p:nvSpPr>
        <p:spPr>
          <a:xfrm>
            <a:off x="8557044" y="6378322"/>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a:t>
            </a:r>
            <a:r>
              <a:rPr lang="en-US" err="1">
                <a:solidFill>
                  <a:srgbClr val="00AAFF"/>
                </a:solidFill>
              </a:rPr>
              <a:t>SIIM_Tweets</a:t>
            </a:r>
            <a:r>
              <a:rPr lang="en-US">
                <a:solidFill>
                  <a:srgbClr val="00AAFF"/>
                </a:solidFill>
              </a:rPr>
              <a:t>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887769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B20A480-45BA-4307-B183-351526095E5A}"/>
              </a:ext>
            </a:extLst>
          </p:cNvPr>
          <p:cNvSpPr>
            <a:spLocks noGrp="1"/>
          </p:cNvSpPr>
          <p:nvPr>
            <p:ph type="title"/>
          </p:nvPr>
        </p:nvSpPr>
        <p:spPr bwMode="auto">
          <a:xfrm>
            <a:off x="609759" y="227013"/>
            <a:ext cx="109756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p>
            <a:pPr lvl="0"/>
            <a:r>
              <a:rPr lang="en-US"/>
              <a:t>Click to edit Master title style</a:t>
            </a:r>
            <a:endParaRPr lang="en-US" altLang="en-US"/>
          </a:p>
        </p:txBody>
      </p:sp>
      <p:sp>
        <p:nvSpPr>
          <p:cNvPr id="2051" name="Text Placeholder 2">
            <a:extLst>
              <a:ext uri="{FF2B5EF4-FFF2-40B4-BE49-F238E27FC236}">
                <a16:creationId xmlns:a16="http://schemas.microsoft.com/office/drawing/2014/main" id="{5874E485-D03A-477C-A0D3-F9222AC7E89D}"/>
              </a:ext>
            </a:extLst>
          </p:cNvPr>
          <p:cNvSpPr>
            <a:spLocks noGrp="1"/>
          </p:cNvSpPr>
          <p:nvPr>
            <p:ph type="body" idx="1"/>
          </p:nvPr>
        </p:nvSpPr>
        <p:spPr bwMode="auto">
          <a:xfrm>
            <a:off x="609760" y="1600201"/>
            <a:ext cx="1097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descr="A group of purple and pink dots&#10;&#10;Description automatically generated">
            <a:extLst>
              <a:ext uri="{FF2B5EF4-FFF2-40B4-BE49-F238E27FC236}">
                <a16:creationId xmlns:a16="http://schemas.microsoft.com/office/drawing/2014/main" id="{8E384BDC-72D4-7F79-1849-FE6143AA4512}"/>
              </a:ext>
            </a:extLst>
          </p:cNvPr>
          <p:cNvPicPr>
            <a:picLocks noGrp="1" noRot="1" noChangeAspect="1" noMove="1" noResize="1" noEditPoints="1" noAdjustHandles="1" noChangeArrowheads="1" noChangeShapeType="1" noCrop="1"/>
          </p:cNvPicPr>
          <p:nvPr userDrawn="1"/>
        </p:nvPicPr>
        <p:blipFill>
          <a:blip r:embed="rId9" cstate="screen">
            <a:extLst>
              <a:ext uri="{28A0092B-C50C-407E-A947-70E740481C1C}">
                <a14:useLocalDpi xmlns:a14="http://schemas.microsoft.com/office/drawing/2010/main"/>
              </a:ext>
            </a:extLst>
          </a:blip>
          <a:stretch>
            <a:fillRect/>
          </a:stretch>
        </p:blipFill>
        <p:spPr>
          <a:xfrm>
            <a:off x="167570" y="6262224"/>
            <a:ext cx="1578098" cy="452128"/>
          </a:xfrm>
          <a:prstGeom prst="rect">
            <a:avLst/>
          </a:prstGeom>
        </p:spPr>
      </p:pic>
      <p:sp>
        <p:nvSpPr>
          <p:cNvPr id="6" name="Footer Placeholder 1">
            <a:extLst>
              <a:ext uri="{FF2B5EF4-FFF2-40B4-BE49-F238E27FC236}">
                <a16:creationId xmlns:a16="http://schemas.microsoft.com/office/drawing/2014/main" id="{24846171-ED3E-F56A-6135-ECCC8FF90FD0}"/>
              </a:ext>
            </a:extLst>
          </p:cNvPr>
          <p:cNvSpPr>
            <a:spLocks noGrp="1" noRot="1" noMove="1" noResize="1" noEditPoints="1" noAdjustHandles="1" noChangeArrowheads="1" noChangeShapeType="1"/>
          </p:cNvSpPr>
          <p:nvPr>
            <p:ph type="ftr" sz="quarter" idx="3"/>
          </p:nvPr>
        </p:nvSpPr>
        <p:spPr>
          <a:xfrm>
            <a:off x="8578228" y="6388103"/>
            <a:ext cx="3272371" cy="200370"/>
          </a:xfrm>
          <a:prstGeom prst="rect">
            <a:avLst/>
          </a:prstGeom>
        </p:spPr>
        <p:txBody>
          <a:bodyPr vert="horz" lIns="0" tIns="0" rIns="0" bIns="0" rtlCol="0" anchor="ctr"/>
          <a:lstStyle>
            <a:lvl1pPr algn="r">
              <a:defRPr sz="1200" b="0" i="0">
                <a:solidFill>
                  <a:schemeClr val="tx2"/>
                </a:solidFill>
                <a:latin typeface="+mj-lt"/>
                <a:ea typeface="Urbanist Medium" panose="020B0A04040200000203" pitchFamily="34" charset="77"/>
                <a:cs typeface="Urbanist Medium" panose="020B0A04040200000203" pitchFamily="34" charset="77"/>
              </a:defRPr>
            </a:lvl1p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3790838051"/>
      </p:ext>
    </p:extLst>
  </p:cSld>
  <p:clrMap bg1="lt1" tx1="dk1" bg2="lt2" tx2="dk2" accent1="accent1" accent2="accent2" accent3="accent3" accent4="accent4" accent5="accent5" accent6="accent6" hlink="hlink" folHlink="folHlink"/>
  <p:sldLayoutIdLst>
    <p:sldLayoutId id="2147483689" r:id="rId1"/>
    <p:sldLayoutId id="2147483664" r:id="rId2"/>
    <p:sldLayoutId id="2147483691" r:id="rId3"/>
    <p:sldLayoutId id="2147483679" r:id="rId4"/>
    <p:sldLayoutId id="2147483665" r:id="rId5"/>
    <p:sldLayoutId id="2147483675" r:id="rId6"/>
    <p:sldLayoutId id="214748369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08013" rtl="0" fontAlgn="base">
        <a:spcBef>
          <a:spcPct val="0"/>
        </a:spcBef>
        <a:spcAft>
          <a:spcPct val="0"/>
        </a:spcAft>
        <a:defRPr lang="en-US" altLang="en-US" sz="4000" b="1" i="0" kern="1200" spc="-50" baseline="0" dirty="0">
          <a:solidFill>
            <a:schemeClr val="tx1"/>
          </a:solidFill>
          <a:latin typeface="+mj-lt"/>
          <a:ea typeface="Open Sans" panose="020B0606030504020204" pitchFamily="34" charset="0"/>
          <a:cs typeface="Open Sans" panose="020B0606030504020204" pitchFamily="34" charset="0"/>
        </a:defRPr>
      </a:lvl1pPr>
      <a:lvl2pPr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2pPr>
      <a:lvl3pPr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3pPr>
      <a:lvl4pPr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4pPr>
      <a:lvl5pPr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5pPr>
      <a:lvl6pPr marL="457200"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6pPr>
      <a:lvl7pPr marL="914400"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7pPr>
      <a:lvl8pPr marL="1371600"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8pPr>
      <a:lvl9pPr marL="1828800" algn="ctr" defTabSz="608013" rtl="0" fontAlgn="base">
        <a:spcBef>
          <a:spcPct val="0"/>
        </a:spcBef>
        <a:spcAft>
          <a:spcPct val="0"/>
        </a:spcAft>
        <a:defRPr sz="5900">
          <a:solidFill>
            <a:schemeClr val="tx1"/>
          </a:solidFill>
          <a:latin typeface="Calibri" panose="020F0502020204030204" pitchFamily="34" charset="0"/>
          <a:ea typeface="MS PGothic" panose="020B0600070205080204" pitchFamily="34" charset="-128"/>
        </a:defRPr>
      </a:lvl9pPr>
    </p:titleStyle>
    <p:bodyStyle>
      <a:lvl1pPr marL="457200" indent="-455613" algn="l" defTabSz="608013" rtl="0" fontAlgn="base">
        <a:spcBef>
          <a:spcPts val="600"/>
        </a:spcBef>
        <a:spcAft>
          <a:spcPct val="0"/>
        </a:spcAft>
        <a:buClr>
          <a:schemeClr val="tx1">
            <a:lumMod val="65000"/>
            <a:lumOff val="35000"/>
          </a:schemeClr>
        </a:buClr>
        <a:buSzPct val="99000"/>
        <a:buFont typeface="Arial" panose="020B0604020202020204" pitchFamily="34" charset="0"/>
        <a:buChar char="•"/>
        <a:defRPr sz="3600" b="0" kern="1200">
          <a:solidFill>
            <a:schemeClr val="tx1">
              <a:lumMod val="75000"/>
              <a:lumOff val="25000"/>
            </a:schemeClr>
          </a:solidFill>
          <a:latin typeface="+mj-lt"/>
          <a:ea typeface="Open Sans" panose="020B0606030504020204" pitchFamily="34" charset="0"/>
          <a:cs typeface="Open Sans" panose="020B0606030504020204" pitchFamily="34" charset="0"/>
        </a:defRPr>
      </a:lvl1pPr>
      <a:lvl2pPr marL="914400" indent="-457200" algn="l" defTabSz="608013" rtl="0" fontAlgn="base">
        <a:spcBef>
          <a:spcPts val="300"/>
        </a:spcBef>
        <a:spcAft>
          <a:spcPct val="0"/>
        </a:spcAft>
        <a:buClr>
          <a:schemeClr val="tx1">
            <a:lumMod val="65000"/>
            <a:lumOff val="35000"/>
          </a:schemeClr>
        </a:buClr>
        <a:buSzPct val="99000"/>
        <a:buFont typeface="Arial" panose="020B0604020202020204" pitchFamily="34" charset="0"/>
        <a:buChar char="•"/>
        <a:defRPr sz="3400" b="0" kern="1200">
          <a:solidFill>
            <a:schemeClr val="tx1">
              <a:lumMod val="75000"/>
              <a:lumOff val="25000"/>
            </a:schemeClr>
          </a:solidFill>
          <a:latin typeface="+mj-lt"/>
          <a:ea typeface="Open Sans" panose="020B0606030504020204" pitchFamily="34" charset="0"/>
          <a:cs typeface="Open Sans" panose="020B0606030504020204" pitchFamily="34" charset="0"/>
        </a:defRPr>
      </a:lvl2pPr>
      <a:lvl3pPr marL="1371600" indent="-457200" algn="l" defTabSz="608013" rtl="0" fontAlgn="base">
        <a:spcBef>
          <a:spcPts val="300"/>
        </a:spcBef>
        <a:spcAft>
          <a:spcPct val="0"/>
        </a:spcAft>
        <a:buClr>
          <a:schemeClr val="tx1">
            <a:lumMod val="65000"/>
            <a:lumOff val="35000"/>
          </a:schemeClr>
        </a:buClr>
        <a:buSzPct val="99000"/>
        <a:buFont typeface="Arial" panose="020B0604020202020204" pitchFamily="34" charset="0"/>
        <a:buChar char="•"/>
        <a:defRPr sz="3000" b="0" kern="1200">
          <a:solidFill>
            <a:schemeClr val="tx1">
              <a:lumMod val="75000"/>
              <a:lumOff val="25000"/>
            </a:schemeClr>
          </a:solidFill>
          <a:latin typeface="+mj-lt"/>
          <a:ea typeface="Open Sans" panose="020B0606030504020204" pitchFamily="34" charset="0"/>
          <a:cs typeface="Open Sans" panose="020B0606030504020204" pitchFamily="34" charset="0"/>
        </a:defRPr>
      </a:lvl3pPr>
      <a:lvl4pPr marL="1828800" indent="-457200" algn="l" defTabSz="608013" rtl="0" fontAlgn="base">
        <a:spcBef>
          <a:spcPts val="0"/>
        </a:spcBef>
        <a:spcAft>
          <a:spcPct val="0"/>
        </a:spcAft>
        <a:buClr>
          <a:schemeClr val="tx1">
            <a:lumMod val="65000"/>
            <a:lumOff val="35000"/>
          </a:schemeClr>
        </a:buClr>
        <a:buSzPct val="99000"/>
        <a:buFont typeface="Arial" panose="020B0604020202020204" pitchFamily="34" charset="0"/>
        <a:buChar char="•"/>
        <a:defRPr sz="2800" b="0" kern="1200">
          <a:solidFill>
            <a:schemeClr val="tx1">
              <a:lumMod val="75000"/>
              <a:lumOff val="25000"/>
            </a:schemeClr>
          </a:solidFill>
          <a:latin typeface="+mj-lt"/>
          <a:ea typeface="Open Sans" panose="020B0606030504020204" pitchFamily="34" charset="0"/>
          <a:cs typeface="Open Sans" panose="020B0606030504020204" pitchFamily="34" charset="0"/>
        </a:defRPr>
      </a:lvl4pPr>
      <a:lvl5pPr marL="2286000" indent="-457200" algn="l" defTabSz="608013" rtl="0" fontAlgn="base">
        <a:spcBef>
          <a:spcPts val="300"/>
        </a:spcBef>
        <a:spcAft>
          <a:spcPct val="0"/>
        </a:spcAft>
        <a:buClr>
          <a:schemeClr val="tx1">
            <a:lumMod val="65000"/>
            <a:lumOff val="35000"/>
          </a:schemeClr>
        </a:buClr>
        <a:buSzPct val="99000"/>
        <a:buFont typeface="Arial" panose="020B0604020202020204" pitchFamily="34" charset="0"/>
        <a:buChar char="•"/>
        <a:defRPr sz="2400" b="0" kern="1200">
          <a:solidFill>
            <a:schemeClr val="tx1">
              <a:lumMod val="75000"/>
              <a:lumOff val="25000"/>
            </a:schemeClr>
          </a:solidFill>
          <a:latin typeface="+mj-lt"/>
          <a:ea typeface="Open Sans" panose="020B0606030504020204" pitchFamily="34" charset="0"/>
          <a:cs typeface="Open Sans" panose="020B0606030504020204" pitchFamily="34" charset="0"/>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30FF48-8887-7C5B-31C6-84E3A58E9989}"/>
              </a:ext>
            </a:extLst>
          </p:cNvPr>
          <p:cNvSpPr>
            <a:spLocks noGrp="1"/>
          </p:cNvSpPr>
          <p:nvPr>
            <p:ph type="title"/>
          </p:nvPr>
        </p:nvSpPr>
        <p:spPr/>
        <p:txBody>
          <a:bodyPr/>
          <a:lstStyle/>
          <a:p>
            <a:r>
              <a:rPr lang="en-US"/>
              <a:t>Exploring Strategies and Opportunities </a:t>
            </a:r>
            <a:br>
              <a:rPr lang="en-US"/>
            </a:br>
            <a:r>
              <a:rPr lang="en-US"/>
              <a:t>In Professional Development</a:t>
            </a:r>
          </a:p>
        </p:txBody>
      </p:sp>
      <p:sp>
        <p:nvSpPr>
          <p:cNvPr id="12" name="Content Placeholder 11">
            <a:extLst>
              <a:ext uri="{FF2B5EF4-FFF2-40B4-BE49-F238E27FC236}">
                <a16:creationId xmlns:a16="http://schemas.microsoft.com/office/drawing/2014/main" id="{6CE0D578-722C-EBF0-5BF5-E0D586165F9D}"/>
              </a:ext>
            </a:extLst>
          </p:cNvPr>
          <p:cNvSpPr>
            <a:spLocks noGrp="1"/>
          </p:cNvSpPr>
          <p:nvPr>
            <p:ph sz="quarter" idx="11"/>
          </p:nvPr>
        </p:nvSpPr>
        <p:spPr/>
        <p:txBody>
          <a:bodyPr/>
          <a:lstStyle/>
          <a:p>
            <a:r>
              <a:rPr lang="en-US" b="1"/>
              <a:t>MAY 24  |  1:00 PM ET</a:t>
            </a:r>
          </a:p>
        </p:txBody>
      </p:sp>
      <p:sp>
        <p:nvSpPr>
          <p:cNvPr id="4" name="Footer Placeholder 3">
            <a:extLst>
              <a:ext uri="{FF2B5EF4-FFF2-40B4-BE49-F238E27FC236}">
                <a16:creationId xmlns:a16="http://schemas.microsoft.com/office/drawing/2014/main" id="{75A8D7A3-5509-6673-DA20-AE7ED24AA11C}"/>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
        <p:nvSpPr>
          <p:cNvPr id="11" name="Content Placeholder 10">
            <a:extLst>
              <a:ext uri="{FF2B5EF4-FFF2-40B4-BE49-F238E27FC236}">
                <a16:creationId xmlns:a16="http://schemas.microsoft.com/office/drawing/2014/main" id="{4022EF08-4A46-91F6-9FF4-EB9DD7DBE5DE}"/>
              </a:ext>
            </a:extLst>
          </p:cNvPr>
          <p:cNvSpPr>
            <a:spLocks noGrp="1"/>
          </p:cNvSpPr>
          <p:nvPr>
            <p:ph idx="1"/>
          </p:nvPr>
        </p:nvSpPr>
        <p:spPr/>
        <p:txBody>
          <a:bodyPr/>
          <a:lstStyle/>
          <a:p>
            <a:r>
              <a:rPr lang="en-US"/>
              <a:t>Tessa S. Cook, MD, PhD, CIIP</a:t>
            </a:r>
          </a:p>
          <a:p>
            <a:r>
              <a:rPr lang="en-US"/>
              <a:t>Sylvia Devlin M.S. RT (R)(M)(QM), CIIP</a:t>
            </a:r>
          </a:p>
          <a:p>
            <a:r>
              <a:rPr lang="en-US"/>
              <a:t>Nikki Fennell, CIIP</a:t>
            </a:r>
          </a:p>
          <a:p>
            <a:r>
              <a:rPr lang="en-US"/>
              <a:t>Peter A. Harri, MD</a:t>
            </a:r>
          </a:p>
          <a:p>
            <a:r>
              <a:rPr lang="en-US"/>
              <a:t>Robert A. Paul, MBA, CIIP</a:t>
            </a:r>
          </a:p>
          <a:p>
            <a:r>
              <a:rPr lang="en-US" err="1"/>
              <a:t>Nabile</a:t>
            </a:r>
            <a:r>
              <a:rPr lang="en-US"/>
              <a:t> Safdar, MD, MPH</a:t>
            </a:r>
          </a:p>
        </p:txBody>
      </p:sp>
    </p:spTree>
    <p:custDataLst>
      <p:tags r:id="rId1"/>
    </p:custDataLst>
    <p:extLst>
      <p:ext uri="{BB962C8B-B14F-4D97-AF65-F5344CB8AC3E}">
        <p14:creationId xmlns:p14="http://schemas.microsoft.com/office/powerpoint/2010/main" val="81757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2C9A-B887-FBBC-FCB4-C00697014DF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688963-F49E-5737-B92D-57E3B70883D5}"/>
              </a:ext>
            </a:extLst>
          </p:cNvPr>
          <p:cNvSpPr>
            <a:spLocks noGrp="1"/>
          </p:cNvSpPr>
          <p:nvPr>
            <p:ph type="title"/>
          </p:nvPr>
        </p:nvSpPr>
        <p:spPr/>
        <p:txBody>
          <a:bodyPr/>
          <a:lstStyle/>
          <a:p>
            <a:r>
              <a:rPr lang="en-US" dirty="0"/>
              <a:t>How to claim your CE/CME Credits</a:t>
            </a:r>
          </a:p>
        </p:txBody>
      </p:sp>
      <p:sp>
        <p:nvSpPr>
          <p:cNvPr id="7" name="Content Placeholder 6">
            <a:extLst>
              <a:ext uri="{FF2B5EF4-FFF2-40B4-BE49-F238E27FC236}">
                <a16:creationId xmlns:a16="http://schemas.microsoft.com/office/drawing/2014/main" id="{62785A16-DB28-29FA-48AB-7821EF03FE42}"/>
              </a:ext>
            </a:extLst>
          </p:cNvPr>
          <p:cNvSpPr>
            <a:spLocks noGrp="1"/>
          </p:cNvSpPr>
          <p:nvPr>
            <p:ph sz="half" idx="1"/>
          </p:nvPr>
        </p:nvSpPr>
        <p:spPr>
          <a:xfrm>
            <a:off x="609600" y="1600200"/>
            <a:ext cx="6339840" cy="4547937"/>
          </a:xfrm>
        </p:spPr>
        <p:txBody>
          <a:bodyPr/>
          <a:lstStyle/>
          <a:p>
            <a:r>
              <a:rPr lang="en-US" sz="3000" b="1" dirty="0"/>
              <a:t>Add </a:t>
            </a:r>
            <a:r>
              <a:rPr lang="en-US" sz="3000" dirty="0"/>
              <a:t>this session to My Schedule in the Meeting App</a:t>
            </a:r>
          </a:p>
          <a:p>
            <a:r>
              <a:rPr lang="en-US" sz="3000" b="1" dirty="0"/>
              <a:t>Select </a:t>
            </a:r>
            <a:r>
              <a:rPr lang="en-US" sz="3000" dirty="0"/>
              <a:t>Claim CE + Surveys</a:t>
            </a:r>
          </a:p>
          <a:p>
            <a:r>
              <a:rPr lang="en-US" sz="3000" dirty="0"/>
              <a:t>OR select Survey at the bottom of the Session Details page.</a:t>
            </a:r>
          </a:p>
          <a:p>
            <a:r>
              <a:rPr lang="en-US" sz="3000" b="1" dirty="0"/>
              <a:t>Technologists (RT) </a:t>
            </a:r>
            <a:r>
              <a:rPr lang="en-US" sz="3000" dirty="0"/>
              <a:t>MUST use code</a:t>
            </a:r>
          </a:p>
          <a:p>
            <a:r>
              <a:rPr lang="en-US" sz="3000" b="1" dirty="0"/>
              <a:t>Complete </a:t>
            </a:r>
            <a:r>
              <a:rPr lang="en-US" sz="3000" dirty="0"/>
              <a:t>the survey before June 16</a:t>
            </a:r>
          </a:p>
          <a:p>
            <a:r>
              <a:rPr lang="en-US" sz="3000" b="1" dirty="0"/>
              <a:t>Allow</a:t>
            </a:r>
            <a:r>
              <a:rPr lang="en-US" sz="3000" dirty="0"/>
              <a:t> 6-8 weeks for processing</a:t>
            </a:r>
          </a:p>
        </p:txBody>
      </p:sp>
      <p:sp>
        <p:nvSpPr>
          <p:cNvPr id="5" name="Footer Placeholder 4">
            <a:extLst>
              <a:ext uri="{FF2B5EF4-FFF2-40B4-BE49-F238E27FC236}">
                <a16:creationId xmlns:a16="http://schemas.microsoft.com/office/drawing/2014/main" id="{8972A672-953B-C9F7-4653-616841BC43F8}"/>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
        <p:nvSpPr>
          <p:cNvPr id="13" name="Content Placeholder 4">
            <a:extLst>
              <a:ext uri="{FF2B5EF4-FFF2-40B4-BE49-F238E27FC236}">
                <a16:creationId xmlns:a16="http://schemas.microsoft.com/office/drawing/2014/main" id="{E2962FDD-EBEB-B0E1-BDD7-B771FD6B9A2C}"/>
              </a:ext>
            </a:extLst>
          </p:cNvPr>
          <p:cNvSpPr txBox="1">
            <a:spLocks/>
          </p:cNvSpPr>
          <p:nvPr/>
        </p:nvSpPr>
        <p:spPr>
          <a:xfrm>
            <a:off x="6949440" y="4424942"/>
            <a:ext cx="4916714" cy="1641775"/>
          </a:xfrm>
          <a:prstGeom prst="rect">
            <a:avLst/>
          </a:prstGeom>
          <a:solidFill>
            <a:schemeClr val="accent2"/>
          </a:solidFill>
          <a:ln w="38100">
            <a:solidFill>
              <a:schemeClr val="accent2">
                <a:lumMod val="75000"/>
              </a:schemeClr>
            </a:solidFill>
          </a:ln>
        </p:spPr>
        <p:txBody>
          <a:bodyPr>
            <a:normAutofit/>
          </a:bodyPr>
          <a:lstStyle>
            <a:lvl1pPr marL="457200" indent="-455613" algn="l" defTabSz="608013" rtl="0" fontAlgn="base">
              <a:spcBef>
                <a:spcPts val="600"/>
              </a:spcBef>
              <a:spcAft>
                <a:spcPct val="0"/>
              </a:spcAft>
              <a:buClr>
                <a:schemeClr val="tx1">
                  <a:lumMod val="65000"/>
                  <a:lumOff val="35000"/>
                </a:schemeClr>
              </a:buClr>
              <a:buSzPct val="99000"/>
              <a:buFont typeface="Arial" panose="020B0604020202020204" pitchFamily="34" charset="0"/>
              <a:buChar char="•"/>
              <a:defRPr sz="3600" b="0" kern="1200">
                <a:solidFill>
                  <a:schemeClr val="tx1">
                    <a:lumMod val="75000"/>
                    <a:lumOff val="25000"/>
                  </a:schemeClr>
                </a:solidFill>
                <a:latin typeface="+mj-lt"/>
                <a:ea typeface="Open Sans" panose="020B0606030504020204" pitchFamily="34" charset="0"/>
                <a:cs typeface="Open Sans" panose="020B0606030504020204" pitchFamily="34" charset="0"/>
              </a:defRPr>
            </a:lvl1pPr>
            <a:lvl2pPr marL="914400" indent="-457200" algn="l" defTabSz="608013" rtl="0" fontAlgn="base">
              <a:spcBef>
                <a:spcPts val="300"/>
              </a:spcBef>
              <a:spcAft>
                <a:spcPct val="0"/>
              </a:spcAft>
              <a:buClr>
                <a:schemeClr val="tx1">
                  <a:lumMod val="65000"/>
                  <a:lumOff val="35000"/>
                </a:schemeClr>
              </a:buClr>
              <a:buSzPct val="99000"/>
              <a:buFont typeface="Arial" panose="020B0604020202020204" pitchFamily="34" charset="0"/>
              <a:buChar char="•"/>
              <a:defRPr sz="3400" b="0" kern="1200">
                <a:solidFill>
                  <a:schemeClr val="tx1">
                    <a:lumMod val="75000"/>
                    <a:lumOff val="25000"/>
                  </a:schemeClr>
                </a:solidFill>
                <a:latin typeface="+mj-lt"/>
                <a:ea typeface="Open Sans" panose="020B0606030504020204" pitchFamily="34" charset="0"/>
                <a:cs typeface="Open Sans" panose="020B0606030504020204" pitchFamily="34" charset="0"/>
              </a:defRPr>
            </a:lvl2pPr>
            <a:lvl3pPr marL="1371600" indent="-457200" algn="l" defTabSz="608013" rtl="0" fontAlgn="base">
              <a:spcBef>
                <a:spcPts val="300"/>
              </a:spcBef>
              <a:spcAft>
                <a:spcPct val="0"/>
              </a:spcAft>
              <a:buClr>
                <a:schemeClr val="tx1">
                  <a:lumMod val="65000"/>
                  <a:lumOff val="35000"/>
                </a:schemeClr>
              </a:buClr>
              <a:buSzPct val="99000"/>
              <a:buFont typeface="Arial" panose="020B0604020202020204" pitchFamily="34" charset="0"/>
              <a:buChar char="•"/>
              <a:defRPr sz="3000" b="0" kern="1200">
                <a:solidFill>
                  <a:schemeClr val="tx1">
                    <a:lumMod val="75000"/>
                    <a:lumOff val="25000"/>
                  </a:schemeClr>
                </a:solidFill>
                <a:latin typeface="+mj-lt"/>
                <a:ea typeface="Open Sans" panose="020B0606030504020204" pitchFamily="34" charset="0"/>
                <a:cs typeface="Open Sans" panose="020B0606030504020204" pitchFamily="34" charset="0"/>
              </a:defRPr>
            </a:lvl3pPr>
            <a:lvl4pPr marL="1828800" indent="-457200" algn="l" defTabSz="608013" rtl="0" fontAlgn="base">
              <a:spcBef>
                <a:spcPts val="0"/>
              </a:spcBef>
              <a:spcAft>
                <a:spcPct val="0"/>
              </a:spcAft>
              <a:buClr>
                <a:schemeClr val="tx1">
                  <a:lumMod val="65000"/>
                  <a:lumOff val="35000"/>
                </a:schemeClr>
              </a:buClr>
              <a:buSzPct val="99000"/>
              <a:buFont typeface="Arial" panose="020B0604020202020204" pitchFamily="34" charset="0"/>
              <a:buChar char="•"/>
              <a:defRPr sz="2800" b="0" kern="1200">
                <a:solidFill>
                  <a:schemeClr val="tx1">
                    <a:lumMod val="75000"/>
                    <a:lumOff val="25000"/>
                  </a:schemeClr>
                </a:solidFill>
                <a:latin typeface="+mj-lt"/>
                <a:ea typeface="Open Sans" panose="020B0606030504020204" pitchFamily="34" charset="0"/>
                <a:cs typeface="Open Sans" panose="020B0606030504020204" pitchFamily="34" charset="0"/>
              </a:defRPr>
            </a:lvl4pPr>
            <a:lvl5pPr marL="2286000" indent="-457200" algn="l" defTabSz="608013" rtl="0" fontAlgn="base">
              <a:spcBef>
                <a:spcPts val="300"/>
              </a:spcBef>
              <a:spcAft>
                <a:spcPct val="0"/>
              </a:spcAft>
              <a:buClr>
                <a:schemeClr val="tx1">
                  <a:lumMod val="65000"/>
                  <a:lumOff val="35000"/>
                </a:schemeClr>
              </a:buClr>
              <a:buSzPct val="99000"/>
              <a:buFont typeface="Arial" panose="020B0604020202020204" pitchFamily="34" charset="0"/>
              <a:buChar char="•"/>
              <a:defRPr sz="2400" b="0" kern="1200">
                <a:solidFill>
                  <a:schemeClr val="tx1">
                    <a:lumMod val="75000"/>
                    <a:lumOff val="25000"/>
                  </a:schemeClr>
                </a:solidFill>
                <a:latin typeface="+mj-lt"/>
                <a:ea typeface="Open Sans" panose="020B0606030504020204" pitchFamily="34" charset="0"/>
                <a:cs typeface="Open Sans" panose="020B0606030504020204" pitchFamily="34" charset="0"/>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F4F7F7"/>
                </a:solidFill>
              </a:rPr>
              <a:t>Session ID: ####</a:t>
            </a:r>
            <a:endParaRPr lang="en-US" sz="4800" dirty="0">
              <a:solidFill>
                <a:srgbClr val="F4F7F7"/>
              </a:solidFill>
            </a:endParaRPr>
          </a:p>
          <a:p>
            <a:pPr marL="0" indent="0" algn="ctr">
              <a:buFont typeface="Arial" panose="020B0604020202020204" pitchFamily="34" charset="0"/>
              <a:buNone/>
            </a:pPr>
            <a:r>
              <a:rPr lang="en-US" sz="4800" b="1" dirty="0">
                <a:solidFill>
                  <a:srgbClr val="F4F7F7"/>
                </a:solidFill>
              </a:rPr>
              <a:t>RT Code: </a:t>
            </a:r>
            <a:r>
              <a:rPr lang="en-US" sz="4800" dirty="0">
                <a:solidFill>
                  <a:srgbClr val="F4F7F7"/>
                </a:solidFill>
              </a:rPr>
              <a:t>###</a:t>
            </a:r>
          </a:p>
        </p:txBody>
      </p:sp>
      <p:pic>
        <p:nvPicPr>
          <p:cNvPr id="14" name="Picture 13" descr="A screenshot of a phone&#10;&#10;AI-generated content may be incorrect.">
            <a:extLst>
              <a:ext uri="{FF2B5EF4-FFF2-40B4-BE49-F238E27FC236}">
                <a16:creationId xmlns:a16="http://schemas.microsoft.com/office/drawing/2014/main" id="{706B91DB-C2A6-6525-0269-9F9335284E14}"/>
              </a:ext>
            </a:extLst>
          </p:cNvPr>
          <p:cNvPicPr>
            <a:picLocks noChangeAspect="1"/>
          </p:cNvPicPr>
          <p:nvPr/>
        </p:nvPicPr>
        <p:blipFill>
          <a:blip r:embed="rId3">
            <a:extLst>
              <a:ext uri="{28A0092B-C50C-407E-A947-70E740481C1C}">
                <a14:useLocalDpi xmlns:a14="http://schemas.microsoft.com/office/drawing/2010/main" val="0"/>
              </a:ext>
            </a:extLst>
          </a:blip>
          <a:srcRect t="42083" b="5695"/>
          <a:stretch/>
        </p:blipFill>
        <p:spPr>
          <a:xfrm>
            <a:off x="6912700" y="1421102"/>
            <a:ext cx="2606234" cy="2952751"/>
          </a:xfrm>
          <a:prstGeom prst="rect">
            <a:avLst/>
          </a:prstGeom>
        </p:spPr>
      </p:pic>
      <p:pic>
        <p:nvPicPr>
          <p:cNvPr id="16" name="Picture 15" descr="A screenshot of a medical session&#10;&#10;AI-generated content may be incorrect.">
            <a:extLst>
              <a:ext uri="{FF2B5EF4-FFF2-40B4-BE49-F238E27FC236}">
                <a16:creationId xmlns:a16="http://schemas.microsoft.com/office/drawing/2014/main" id="{9BE8E846-6B17-A9BB-FFBC-2ACC202F5CF6}"/>
              </a:ext>
            </a:extLst>
          </p:cNvPr>
          <p:cNvPicPr>
            <a:picLocks noChangeAspect="1"/>
          </p:cNvPicPr>
          <p:nvPr/>
        </p:nvPicPr>
        <p:blipFill>
          <a:blip r:embed="rId4">
            <a:extLst>
              <a:ext uri="{28A0092B-C50C-407E-A947-70E740481C1C}">
                <a14:useLocalDpi xmlns:a14="http://schemas.microsoft.com/office/drawing/2010/main" val="0"/>
              </a:ext>
            </a:extLst>
          </a:blip>
          <a:srcRect t="61944" b="4073"/>
          <a:stretch/>
        </p:blipFill>
        <p:spPr>
          <a:xfrm>
            <a:off x="9640284" y="2761000"/>
            <a:ext cx="2189131" cy="1612853"/>
          </a:xfrm>
          <a:prstGeom prst="rect">
            <a:avLst/>
          </a:prstGeom>
        </p:spPr>
      </p:pic>
      <p:pic>
        <p:nvPicPr>
          <p:cNvPr id="18" name="Picture 17" descr="A screenshot of a medical session&#10;&#10;AI-generated content may be incorrect.">
            <a:extLst>
              <a:ext uri="{FF2B5EF4-FFF2-40B4-BE49-F238E27FC236}">
                <a16:creationId xmlns:a16="http://schemas.microsoft.com/office/drawing/2014/main" id="{7B8B3F86-41F8-4F13-CE02-81F3564D35C1}"/>
              </a:ext>
            </a:extLst>
          </p:cNvPr>
          <p:cNvPicPr>
            <a:picLocks noChangeAspect="1"/>
          </p:cNvPicPr>
          <p:nvPr/>
        </p:nvPicPr>
        <p:blipFill>
          <a:blip r:embed="rId4">
            <a:extLst>
              <a:ext uri="{28A0092B-C50C-407E-A947-70E740481C1C}">
                <a14:useLocalDpi xmlns:a14="http://schemas.microsoft.com/office/drawing/2010/main" val="0"/>
              </a:ext>
            </a:extLst>
          </a:blip>
          <a:srcRect t="5694" b="67462"/>
          <a:stretch/>
        </p:blipFill>
        <p:spPr>
          <a:xfrm>
            <a:off x="9640283" y="1486996"/>
            <a:ext cx="2189131" cy="1274004"/>
          </a:xfrm>
          <a:prstGeom prst="rect">
            <a:avLst/>
          </a:prstGeom>
        </p:spPr>
      </p:pic>
      <p:sp>
        <p:nvSpPr>
          <p:cNvPr id="19" name="Oval 18">
            <a:extLst>
              <a:ext uri="{FF2B5EF4-FFF2-40B4-BE49-F238E27FC236}">
                <a16:creationId xmlns:a16="http://schemas.microsoft.com/office/drawing/2014/main" id="{E2EE4DDB-2F58-D636-758A-FDFE23B98AC3}"/>
              </a:ext>
            </a:extLst>
          </p:cNvPr>
          <p:cNvSpPr/>
          <p:nvPr/>
        </p:nvSpPr>
        <p:spPr>
          <a:xfrm>
            <a:off x="11441207" y="1515916"/>
            <a:ext cx="368521" cy="30001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DE92788-44E6-85CE-935E-690B7A04DB16}"/>
              </a:ext>
            </a:extLst>
          </p:cNvPr>
          <p:cNvSpPr/>
          <p:nvPr/>
        </p:nvSpPr>
        <p:spPr>
          <a:xfrm>
            <a:off x="6949440" y="3033955"/>
            <a:ext cx="851535" cy="823670"/>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4FF809-940F-DE1E-B7D1-9B657859766F}"/>
              </a:ext>
            </a:extLst>
          </p:cNvPr>
          <p:cNvSpPr/>
          <p:nvPr/>
        </p:nvSpPr>
        <p:spPr>
          <a:xfrm>
            <a:off x="9555674" y="3619057"/>
            <a:ext cx="921826" cy="407267"/>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190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explosion of paint&#10;&#10;Description automatically generated">
            <a:extLst>
              <a:ext uri="{FF2B5EF4-FFF2-40B4-BE49-F238E27FC236}">
                <a16:creationId xmlns:a16="http://schemas.microsoft.com/office/drawing/2014/main" id="{7B06FCBA-FA4B-AE90-FB57-EEB7AD7C0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4914">
            <a:off x="168915" y="1886298"/>
            <a:ext cx="3127132" cy="3127132"/>
          </a:xfrm>
          <a:prstGeom prst="rect">
            <a:avLst/>
          </a:prstGeom>
        </p:spPr>
      </p:pic>
      <p:sp>
        <p:nvSpPr>
          <p:cNvPr id="8" name="Title 3">
            <a:extLst>
              <a:ext uri="{FF2B5EF4-FFF2-40B4-BE49-F238E27FC236}">
                <a16:creationId xmlns:a16="http://schemas.microsoft.com/office/drawing/2014/main" id="{6535F729-F0A7-382B-7AF4-F0B76BDC90BC}"/>
              </a:ext>
            </a:extLst>
          </p:cNvPr>
          <p:cNvSpPr txBox="1">
            <a:spLocks/>
          </p:cNvSpPr>
          <p:nvPr/>
        </p:nvSpPr>
        <p:spPr>
          <a:xfrm>
            <a:off x="3153104" y="1748317"/>
            <a:ext cx="9154510" cy="3403093"/>
          </a:xfrm>
          <a:prstGeom prst="rect">
            <a:avLst/>
          </a:prstGeom>
        </p:spPr>
        <p:txBody>
          <a:bodyPr anchor="b">
            <a:noAutofit/>
          </a:bodyPr>
          <a:lstStyle>
            <a:lvl1pPr algn="l" defTabSz="914400" rtl="0" eaLnBrk="1" latinLnBrk="0" hangingPunct="1">
              <a:lnSpc>
                <a:spcPct val="90000"/>
              </a:lnSpc>
              <a:spcBef>
                <a:spcPct val="0"/>
              </a:spcBef>
              <a:buNone/>
              <a:defRPr sz="4400" b="1" i="0" kern="1200">
                <a:solidFill>
                  <a:schemeClr val="tx1"/>
                </a:solidFill>
                <a:latin typeface="Antonio" pitchFamily="2" charset="77"/>
                <a:ea typeface="+mj-ea"/>
                <a:cs typeface="+mj-cs"/>
              </a:defRPr>
            </a:lvl1pPr>
          </a:lstStyle>
          <a:p>
            <a:r>
              <a:rPr lang="en-US" sz="11000">
                <a:latin typeface="+mj-lt"/>
                <a:cs typeface="Poppins" pitchFamily="2" charset="77"/>
              </a:rPr>
              <a:t>Thank</a:t>
            </a:r>
            <a:r>
              <a:rPr lang="en-US" sz="11000">
                <a:latin typeface="+mj-lt"/>
                <a:cs typeface="Calibri" panose="020F0502020204030204" pitchFamily="34" charset="0"/>
              </a:rPr>
              <a:t> You</a:t>
            </a:r>
            <a:br>
              <a:rPr lang="en-US" sz="11000">
                <a:latin typeface="+mj-lt"/>
                <a:cs typeface="Calibri" panose="020F0502020204030204" pitchFamily="34" charset="0"/>
              </a:rPr>
            </a:br>
            <a:r>
              <a:rPr lang="en-US" sz="11000">
                <a:latin typeface="+mj-lt"/>
                <a:cs typeface="Calibri" panose="020F0502020204030204" pitchFamily="34" charset="0"/>
              </a:rPr>
              <a:t>for Attending!</a:t>
            </a:r>
          </a:p>
        </p:txBody>
      </p:sp>
    </p:spTree>
    <p:custDataLst>
      <p:tags r:id="rId1"/>
    </p:custDataLst>
    <p:extLst>
      <p:ext uri="{BB962C8B-B14F-4D97-AF65-F5344CB8AC3E}">
        <p14:creationId xmlns:p14="http://schemas.microsoft.com/office/powerpoint/2010/main" val="26353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0E59-015B-BCA9-90E5-A8F794BC75B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1BE4A895-728B-4526-F9CA-3F79F7259F15}"/>
              </a:ext>
            </a:extLst>
          </p:cNvPr>
          <p:cNvSpPr>
            <a:spLocks noGrp="1"/>
          </p:cNvSpPr>
          <p:nvPr>
            <p:ph idx="1"/>
          </p:nvPr>
        </p:nvSpPr>
        <p:spPr/>
        <p:txBody>
          <a:bodyPr/>
          <a:lstStyle/>
          <a:p>
            <a:r>
              <a:rPr lang="en-US" dirty="0"/>
              <a:t>Insert Disclosures or note “No disclosures”  </a:t>
            </a:r>
          </a:p>
        </p:txBody>
      </p:sp>
      <p:sp>
        <p:nvSpPr>
          <p:cNvPr id="4" name="Footer Placeholder 3">
            <a:extLst>
              <a:ext uri="{FF2B5EF4-FFF2-40B4-BE49-F238E27FC236}">
                <a16:creationId xmlns:a16="http://schemas.microsoft.com/office/drawing/2014/main" id="{D77B6478-75F1-83CD-DD68-D82298B423BB}"/>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27829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8B143-010F-AB6B-CCFC-87BA8A54899C}"/>
              </a:ext>
            </a:extLst>
          </p:cNvPr>
          <p:cNvSpPr>
            <a:spLocks noGrp="1"/>
          </p:cNvSpPr>
          <p:nvPr>
            <p:ph idx="1"/>
          </p:nvPr>
        </p:nvSpPr>
        <p:spPr>
          <a:xfrm>
            <a:off x="609759" y="281679"/>
            <a:ext cx="10972482" cy="4525963"/>
          </a:xfrm>
        </p:spPr>
        <p:txBody>
          <a:bodyPr/>
          <a:lstStyle/>
          <a:p>
            <a:pPr marL="1587" indent="0">
              <a:buNone/>
            </a:pPr>
            <a:r>
              <a:rPr lang="en-US" dirty="0"/>
              <a:t>DELETE THIS SLIDE BEFORE UPLOAD </a:t>
            </a:r>
          </a:p>
          <a:p>
            <a:r>
              <a:rPr lang="en-US" dirty="0"/>
              <a:t>Please note: this PPT does have animations, but no timing requirements among the slides. Feel free to edit these as you see fit.</a:t>
            </a:r>
          </a:p>
          <a:p>
            <a:r>
              <a:rPr lang="en-US" dirty="0"/>
              <a:t>We would like to ensure everyone in the audience is able to understand your presentation. When submitting, please make sure the ‘Always Use Subtitles’ feature is turned on (under the Slide Show tab)</a:t>
            </a:r>
          </a:p>
          <a:p>
            <a:pPr marL="1587" indent="0">
              <a:buNone/>
            </a:pPr>
            <a:endParaRPr lang="en-US" dirty="0"/>
          </a:p>
        </p:txBody>
      </p:sp>
      <p:sp>
        <p:nvSpPr>
          <p:cNvPr id="4" name="Footer Placeholder 3">
            <a:extLst>
              <a:ext uri="{FF2B5EF4-FFF2-40B4-BE49-F238E27FC236}">
                <a16:creationId xmlns:a16="http://schemas.microsoft.com/office/drawing/2014/main" id="{33258BBD-01E5-8A62-238F-976E612697D2}"/>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pic>
        <p:nvPicPr>
          <p:cNvPr id="6" name="Picture 5">
            <a:extLst>
              <a:ext uri="{FF2B5EF4-FFF2-40B4-BE49-F238E27FC236}">
                <a16:creationId xmlns:a16="http://schemas.microsoft.com/office/drawing/2014/main" id="{D3FB1FE0-6DC2-A027-B31B-09FE76D9336C}"/>
              </a:ext>
            </a:extLst>
          </p:cNvPr>
          <p:cNvPicPr>
            <a:picLocks noChangeAspect="1"/>
          </p:cNvPicPr>
          <p:nvPr/>
        </p:nvPicPr>
        <p:blipFill>
          <a:blip r:embed="rId4"/>
          <a:stretch>
            <a:fillRect/>
          </a:stretch>
        </p:blipFill>
        <p:spPr>
          <a:xfrm>
            <a:off x="2257527" y="4807642"/>
            <a:ext cx="6378493" cy="1120237"/>
          </a:xfrm>
          <a:prstGeom prst="rect">
            <a:avLst/>
          </a:prstGeom>
        </p:spPr>
      </p:pic>
    </p:spTree>
    <p:custDataLst>
      <p:tags r:id="rId1"/>
    </p:custDataLst>
    <p:extLst>
      <p:ext uri="{BB962C8B-B14F-4D97-AF65-F5344CB8AC3E}">
        <p14:creationId xmlns:p14="http://schemas.microsoft.com/office/powerpoint/2010/main" val="15311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8056-F941-F5D1-34DA-7CC73A0981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9BBBEA-0BCD-D724-99B1-3E18965D2C2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59C8E59-9F92-4332-C82B-4228390BA472}"/>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416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91498-4DF9-80FD-E375-11F23685F1E4}"/>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AF708294-5E95-70DF-A08C-884EAA54F52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A63D9E4-73F0-5C89-EECA-6E3059D54A38}"/>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183716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4012-E8A7-F075-33AA-C7E97E92D96F}"/>
              </a:ext>
            </a:extLst>
          </p:cNvPr>
          <p:cNvSpPr>
            <a:spLocks noGrp="1"/>
          </p:cNvSpPr>
          <p:nvPr>
            <p:ph type="title"/>
          </p:nvPr>
        </p:nvSpPr>
        <p:spPr/>
        <p:txBody>
          <a:bodyPr/>
          <a:lstStyle/>
          <a:p>
            <a:endParaRPr lang="en-CA"/>
          </a:p>
        </p:txBody>
      </p:sp>
      <p:sp>
        <p:nvSpPr>
          <p:cNvPr id="4" name="Footer Placeholder 3">
            <a:extLst>
              <a:ext uri="{FF2B5EF4-FFF2-40B4-BE49-F238E27FC236}">
                <a16:creationId xmlns:a16="http://schemas.microsoft.com/office/drawing/2014/main" id="{052A0E17-2FA5-04EF-157E-5F249D1E7FF0}"/>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
        <p:nvSpPr>
          <p:cNvPr id="3" name="Content Placeholder 2">
            <a:extLst>
              <a:ext uri="{FF2B5EF4-FFF2-40B4-BE49-F238E27FC236}">
                <a16:creationId xmlns:a16="http://schemas.microsoft.com/office/drawing/2014/main" id="{B9FD4041-9A9E-68D1-EF2E-699C51FA2087}"/>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9549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AEE541-30FE-AB3F-81A0-AF576354659B}"/>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73E0773-4853-866F-9D66-B815EA8D3879}"/>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2A41CEB7-6603-7727-A247-8EDE4C4ADAC3}"/>
              </a:ext>
            </a:extLst>
          </p:cNvPr>
          <p:cNvSpPr>
            <a:spLocks noGrp="1"/>
          </p:cNvSpPr>
          <p:nvPr>
            <p:ph sz="half" idx="10"/>
          </p:nvPr>
        </p:nvSpPr>
        <p:spPr/>
        <p:txBody>
          <a:bodyPr/>
          <a:lstStyle/>
          <a:p>
            <a:endParaRPr lang="en-US"/>
          </a:p>
        </p:txBody>
      </p:sp>
      <p:sp>
        <p:nvSpPr>
          <p:cNvPr id="4" name="Footer Placeholder 3">
            <a:extLst>
              <a:ext uri="{FF2B5EF4-FFF2-40B4-BE49-F238E27FC236}">
                <a16:creationId xmlns:a16="http://schemas.microsoft.com/office/drawing/2014/main" id="{9C2EA933-DE54-F824-BAF2-87FB50644BA4}"/>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395697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8098-60F8-0A5E-2A38-8F10DF3A8B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D204DC-666D-F18B-8955-33EE17AA6CA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EBA135E-43FA-008F-FDC2-84ACD75F127E}"/>
              </a:ext>
            </a:extLst>
          </p:cNvPr>
          <p:cNvSpPr>
            <a:spLocks noGrp="1"/>
          </p:cNvSpPr>
          <p:nvPr>
            <p:ph sz="half" idx="10"/>
          </p:nvPr>
        </p:nvSpPr>
        <p:spPr/>
        <p:txBody>
          <a:bodyPr/>
          <a:lstStyle/>
          <a:p>
            <a:endParaRPr lang="en-US"/>
          </a:p>
        </p:txBody>
      </p:sp>
      <p:sp>
        <p:nvSpPr>
          <p:cNvPr id="5" name="Footer Placeholder 4">
            <a:extLst>
              <a:ext uri="{FF2B5EF4-FFF2-40B4-BE49-F238E27FC236}">
                <a16:creationId xmlns:a16="http://schemas.microsoft.com/office/drawing/2014/main" id="{A97EEEC4-64A1-0DF1-5C7E-31732F859F92}"/>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extLst>
      <p:ext uri="{BB962C8B-B14F-4D97-AF65-F5344CB8AC3E}">
        <p14:creationId xmlns:p14="http://schemas.microsoft.com/office/powerpoint/2010/main" val="32588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59A2F-1AD8-E917-DF0A-FFAB42088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01793-599C-CBEE-8D22-E88961424A80}"/>
              </a:ext>
            </a:extLst>
          </p:cNvPr>
          <p:cNvSpPr>
            <a:spLocks noGrp="1"/>
          </p:cNvSpPr>
          <p:nvPr>
            <p:ph type="title"/>
          </p:nvPr>
        </p:nvSpPr>
        <p:spPr/>
        <p:txBody>
          <a:bodyPr/>
          <a:lstStyle/>
          <a:p>
            <a:r>
              <a:rPr lang="en-US" dirty="0"/>
              <a:t>@</a:t>
            </a:r>
            <a:r>
              <a:rPr lang="en-US" dirty="0">
                <a:highlight>
                  <a:srgbClr val="FFFF00"/>
                </a:highlight>
              </a:rPr>
              <a:t>FINAL SESSION PRESENTER </a:t>
            </a:r>
            <a:r>
              <a:rPr lang="en-US" dirty="0"/>
              <a:t>– UPDATE + INCLUDE COMPLETE THE NEXT SLIDE</a:t>
            </a:r>
          </a:p>
        </p:txBody>
      </p:sp>
      <p:sp>
        <p:nvSpPr>
          <p:cNvPr id="3" name="Content Placeholder 2">
            <a:extLst>
              <a:ext uri="{FF2B5EF4-FFF2-40B4-BE49-F238E27FC236}">
                <a16:creationId xmlns:a16="http://schemas.microsoft.com/office/drawing/2014/main" id="{1AA458AF-248A-AEC2-1789-A6AC26449E6E}"/>
              </a:ext>
            </a:extLst>
          </p:cNvPr>
          <p:cNvSpPr>
            <a:spLocks noGrp="1"/>
          </p:cNvSpPr>
          <p:nvPr>
            <p:ph idx="1"/>
          </p:nvPr>
        </p:nvSpPr>
        <p:spPr/>
        <p:txBody>
          <a:bodyPr/>
          <a:lstStyle/>
          <a:p>
            <a:r>
              <a:rPr lang="en-US" sz="2800" dirty="0"/>
              <a:t>Participants looking to claim CE must complete a session survey. Attendees claiming RT Credits for this session </a:t>
            </a:r>
            <a:r>
              <a:rPr lang="en-US" sz="2800" b="1" u="sng" dirty="0"/>
              <a:t>must</a:t>
            </a:r>
            <a:r>
              <a:rPr lang="en-US" sz="2800" dirty="0"/>
              <a:t> enter a verification of attendance code while taking the session survey.</a:t>
            </a:r>
          </a:p>
          <a:p>
            <a:r>
              <a:rPr lang="en-US" sz="2800" dirty="0"/>
              <a:t>The </a:t>
            </a:r>
            <a:r>
              <a:rPr lang="en-US" sz="2800" b="1" dirty="0"/>
              <a:t>LAST</a:t>
            </a:r>
            <a:r>
              <a:rPr lang="en-US" sz="2800" dirty="0"/>
              <a:t> presenter should </a:t>
            </a:r>
            <a:r>
              <a:rPr lang="en-US" sz="2800" b="1" dirty="0"/>
              <a:t>update</a:t>
            </a:r>
            <a:r>
              <a:rPr lang="en-US" sz="2800" dirty="0"/>
              <a:t> + </a:t>
            </a:r>
            <a:r>
              <a:rPr lang="en-US" sz="2800" b="1" dirty="0"/>
              <a:t>include</a:t>
            </a:r>
            <a:r>
              <a:rPr lang="en-US" sz="2800" dirty="0"/>
              <a:t> the next slide at the end of their presentation. SIIM Staff will distribute these codes closer to the meeting. A list will also be provided in the Speaker Ready Room. </a:t>
            </a:r>
          </a:p>
          <a:p>
            <a:r>
              <a:rPr lang="en-US" sz="2800" dirty="0"/>
              <a:t>Display on screen </a:t>
            </a:r>
            <a:r>
              <a:rPr lang="en-US" sz="2800" b="1" u="sng" dirty="0"/>
              <a:t>PRIOR</a:t>
            </a:r>
            <a:r>
              <a:rPr lang="en-US" sz="2800" dirty="0"/>
              <a:t> to Q&amp;A and leave up until “Thank You”</a:t>
            </a:r>
          </a:p>
          <a:p>
            <a:endParaRPr lang="en-US" sz="2800" dirty="0"/>
          </a:p>
          <a:p>
            <a:r>
              <a:rPr lang="en-US" sz="2800" dirty="0">
                <a:highlight>
                  <a:srgbClr val="FFFF00"/>
                </a:highlight>
              </a:rPr>
              <a:t>REMOVE THIS SLIDE FROM DECK. NON-FINAL SPEAKERS SHOULD REMOVE THIS + THE CLAIM CREDITS SLIDE. </a:t>
            </a:r>
          </a:p>
          <a:p>
            <a:endParaRPr lang="en-US" sz="2800" dirty="0"/>
          </a:p>
          <a:p>
            <a:endParaRPr lang="en-US" sz="2800" dirty="0"/>
          </a:p>
          <a:p>
            <a:endParaRPr lang="en-US" sz="2800" dirty="0"/>
          </a:p>
          <a:p>
            <a:endParaRPr lang="en-US" sz="2800" dirty="0"/>
          </a:p>
        </p:txBody>
      </p:sp>
      <p:sp>
        <p:nvSpPr>
          <p:cNvPr id="4" name="Footer Placeholder 3">
            <a:extLst>
              <a:ext uri="{FF2B5EF4-FFF2-40B4-BE49-F238E27FC236}">
                <a16:creationId xmlns:a16="http://schemas.microsoft.com/office/drawing/2014/main" id="{4F8B4E68-3196-C931-E174-3535A452EA06}"/>
              </a:ext>
            </a:extLst>
          </p:cNvPr>
          <p:cNvSpPr>
            <a:spLocks noGrp="1"/>
          </p:cNvSpPr>
          <p:nvPr>
            <p:ph type="ftr" sz="quarter" idx="3"/>
          </p:nvPr>
        </p:nvSpPr>
        <p:spPr/>
        <p:txBody>
          <a:bodyPr/>
          <a:lstStyle/>
          <a:p>
            <a:pPr algn="l"/>
            <a:r>
              <a:rPr lang="en-US">
                <a:solidFill>
                  <a:srgbClr val="00AAFF"/>
                </a:solidFill>
              </a:rPr>
              <a:t>#SIIM25  </a:t>
            </a:r>
            <a:r>
              <a:rPr lang="en-US"/>
              <a:t>|</a:t>
            </a:r>
            <a:r>
              <a:rPr lang="en-US">
                <a:solidFill>
                  <a:srgbClr val="00AAFF"/>
                </a:solidFill>
              </a:rPr>
              <a:t> </a:t>
            </a:r>
            <a:r>
              <a:rPr lang="en-US">
                <a:solidFill>
                  <a:schemeClr val="tx1">
                    <a:lumMod val="75000"/>
                    <a:lumOff val="25000"/>
                  </a:schemeClr>
                </a:solidFill>
              </a:rPr>
              <a:t> </a:t>
            </a:r>
            <a:r>
              <a:rPr lang="en-US" b="1">
                <a:solidFill>
                  <a:schemeClr val="tx1">
                    <a:lumMod val="50000"/>
                    <a:lumOff val="50000"/>
                  </a:schemeClr>
                </a:solidFill>
              </a:rPr>
              <a:t>X</a:t>
            </a:r>
            <a:r>
              <a:rPr lang="en-US">
                <a:solidFill>
                  <a:schemeClr val="tx1">
                    <a:lumMod val="75000"/>
                    <a:lumOff val="25000"/>
                  </a:schemeClr>
                </a:solidFill>
              </a:rPr>
              <a:t> </a:t>
            </a:r>
            <a:r>
              <a:rPr lang="en-US">
                <a:solidFill>
                  <a:srgbClr val="00AAFF"/>
                </a:solidFill>
              </a:rPr>
              <a:t>@SIIM_Tweets  </a:t>
            </a:r>
            <a:r>
              <a:rPr lang="en-US">
                <a:solidFill>
                  <a:schemeClr val="tx1">
                    <a:lumMod val="50000"/>
                    <a:lumOff val="50000"/>
                  </a:schemeClr>
                </a:solidFill>
              </a:rPr>
              <a:t>|  Bluesky</a:t>
            </a:r>
            <a:r>
              <a:rPr lang="en-US" i="1">
                <a:solidFill>
                  <a:schemeClr val="tx1">
                    <a:lumMod val="50000"/>
                    <a:lumOff val="50000"/>
                  </a:schemeClr>
                </a:solidFill>
              </a:rPr>
              <a:t> </a:t>
            </a:r>
            <a:r>
              <a:rPr lang="en-US">
                <a:solidFill>
                  <a:srgbClr val="00AAFF"/>
                </a:solidFill>
              </a:rPr>
              <a:t>@SIIM.ORG</a:t>
            </a:r>
          </a:p>
        </p:txBody>
      </p:sp>
    </p:spTree>
    <p:custDataLst>
      <p:tags r:id="rId1"/>
    </p:custDataLst>
    <p:extLst>
      <p:ext uri="{BB962C8B-B14F-4D97-AF65-F5344CB8AC3E}">
        <p14:creationId xmlns:p14="http://schemas.microsoft.com/office/powerpoint/2010/main" val="132631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IIM25 Theme">
  <a:themeElements>
    <a:clrScheme name="SIIM25">
      <a:dk1>
        <a:srgbClr val="000000"/>
      </a:dk1>
      <a:lt1>
        <a:srgbClr val="FFFFFF"/>
      </a:lt1>
      <a:dk2>
        <a:srgbClr val="595959"/>
      </a:dk2>
      <a:lt2>
        <a:srgbClr val="F3F6F6"/>
      </a:lt2>
      <a:accent1>
        <a:srgbClr val="FE005C"/>
      </a:accent1>
      <a:accent2>
        <a:srgbClr val="7D12B3"/>
      </a:accent2>
      <a:accent3>
        <a:srgbClr val="00AAFF"/>
      </a:accent3>
      <a:accent4>
        <a:srgbClr val="FC8D27"/>
      </a:accent4>
      <a:accent5>
        <a:srgbClr val="FDCE0F"/>
      </a:accent5>
      <a:accent6>
        <a:srgbClr val="7FDF67"/>
      </a:accent6>
      <a:hlink>
        <a:srgbClr val="7CD5E1"/>
      </a:hlink>
      <a:folHlink>
        <a:srgbClr val="108E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none" lIns="121899" tIns="60949" rIns="121899" bIns="60949" numCol="1" rtlCol="0" anchor="t" anchorCtr="0" compatLnSpc="1">
        <a:prstTxWarp prst="textNoShape">
          <a:avLst/>
        </a:prstTxWarp>
        <a:noAutofit/>
      </a:bodyPr>
      <a:lstStyle>
        <a:defPPr marL="342900" indent="-342900" algn="l">
          <a:buClr>
            <a:schemeClr val="tx1">
              <a:lumMod val="75000"/>
              <a:lumOff val="25000"/>
            </a:schemeClr>
          </a:buClr>
          <a:buFont typeface="Arial" panose="020B0604020202020204" pitchFamily="34" charset="0"/>
          <a:buChar char="•"/>
          <a:defRPr sz="1800" b="0" dirty="0" smtClean="0">
            <a:solidFill>
              <a:schemeClr val="tx1">
                <a:lumMod val="75000"/>
                <a:lumOff val="25000"/>
              </a:schemeClr>
            </a:solidFill>
            <a:latin typeface="+mn-lt"/>
            <a:ea typeface="Urbanist" panose="020B0A04040200000203" pitchFamily="34" charset="77"/>
            <a:cs typeface="Urbanist" panose="020B0A04040200000203" pitchFamily="34" charset="77"/>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0E5175020014D964A0B2A089396A8" ma:contentTypeVersion="15" ma:contentTypeDescription="Create a new document." ma:contentTypeScope="" ma:versionID="7b5326753d6e8afc9230354f553438da">
  <xsd:schema xmlns:xsd="http://www.w3.org/2001/XMLSchema" xmlns:xs="http://www.w3.org/2001/XMLSchema" xmlns:p="http://schemas.microsoft.com/office/2006/metadata/properties" xmlns:ns2="f83bd30b-6a22-4dc5-a4f5-020c9b713e22" xmlns:ns3="9f606da8-c5a5-4e59-b073-bed1bbb3b6db" targetNamespace="http://schemas.microsoft.com/office/2006/metadata/properties" ma:root="true" ma:fieldsID="0c8e44b4292014bb0020e048b646bcbd" ns2:_="" ns3:_="">
    <xsd:import namespace="f83bd30b-6a22-4dc5-a4f5-020c9b713e22"/>
    <xsd:import namespace="9f606da8-c5a5-4e59-b073-bed1bbb3b6d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3bd30b-6a22-4dc5-a4f5-020c9b713e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167f6c29-4d6a-40ee-a93c-b8e5f86587fd}" ma:internalName="TaxCatchAll" ma:showField="CatchAllData" ma:web="f83bd30b-6a22-4dc5-a4f5-020c9b713e22">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606da8-c5a5-4e59-b073-bed1bbb3b6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591604f-1d75-47af-b6d2-75283bb671d3"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f83bd30b-6a22-4dc5-a4f5-020c9b713e22" xsi:nil="true"/>
    <_dlc_DocId xmlns="f83bd30b-6a22-4dc5-a4f5-020c9b713e22">SIIM-682453307-139041</_dlc_DocId>
    <_dlc_DocIdUrl xmlns="f83bd30b-6a22-4dc5-a4f5-020c9b713e22">
      <Url>https://siim1.sharepoint.com/sites/SIIMData/_layouts/15/DocIdRedir.aspx?ID=SIIM-682453307-139041</Url>
      <Description>SIIM-682453307-139041</Description>
    </_dlc_DocIdUrl>
    <lcf76f155ced4ddcb4097134ff3c332f xmlns="9f606da8-c5a5-4e59-b073-bed1bbb3b6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9E3A51-5153-4D1D-98BD-456E1A4B6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3bd30b-6a22-4dc5-a4f5-020c9b713e22"/>
    <ds:schemaRef ds:uri="9f606da8-c5a5-4e59-b073-bed1bbb3b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A6BB1-0701-4B3A-A295-045D57794892}">
  <ds:schemaRefs>
    <ds:schemaRef ds:uri="http://schemas.microsoft.com/sharepoint/v3/contenttype/forms"/>
  </ds:schemaRefs>
</ds:datastoreItem>
</file>

<file path=customXml/itemProps3.xml><?xml version="1.0" encoding="utf-8"?>
<ds:datastoreItem xmlns:ds="http://schemas.openxmlformats.org/officeDocument/2006/customXml" ds:itemID="{20934609-399A-4497-A900-3EB9BD47C820}">
  <ds:schemaRefs>
    <ds:schemaRef ds:uri="http://schemas.microsoft.com/sharepoint/events"/>
  </ds:schemaRefs>
</ds:datastoreItem>
</file>

<file path=customXml/itemProps4.xml><?xml version="1.0" encoding="utf-8"?>
<ds:datastoreItem xmlns:ds="http://schemas.openxmlformats.org/officeDocument/2006/customXml" ds:itemID="{2EFEAA20-B663-40E8-8674-5A575BB32B7E}">
  <ds:schemaRefs>
    <ds:schemaRef ds:uri="f83bd30b-6a22-4dc5-a4f5-020c9b713e22"/>
    <ds:schemaRef ds:uri="fb6e82a1-5c4d-4593-a3c9-b4394cc815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f606da8-c5a5-4e59-b073-bed1bbb3b6db"/>
  </ds:schemaRefs>
</ds:datastoreItem>
</file>

<file path=docProps/app.xml><?xml version="1.0" encoding="utf-8"?>
<Properties xmlns="http://schemas.openxmlformats.org/officeDocument/2006/extended-properties" xmlns:vt="http://schemas.openxmlformats.org/officeDocument/2006/docPropsVTypes">
  <Template/>
  <TotalTime>73</TotalTime>
  <Words>472</Words>
  <Application>Microsoft Office PowerPoint</Application>
  <PresentationFormat>Widescreen</PresentationFormat>
  <Paragraphs>44</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1_SIIM25 Theme</vt:lpstr>
      <vt:lpstr>Exploring Strategies and Opportunities  In Professional Development</vt:lpstr>
      <vt:lpstr>Disclosure(s)</vt:lpstr>
      <vt:lpstr>PowerPoint Presentation</vt:lpstr>
      <vt:lpstr>PowerPoint Presentation</vt:lpstr>
      <vt:lpstr>PowerPoint Presentation</vt:lpstr>
      <vt:lpstr>PowerPoint Presentation</vt:lpstr>
      <vt:lpstr>PowerPoint Presentation</vt:lpstr>
      <vt:lpstr>PowerPoint Presentation</vt:lpstr>
      <vt:lpstr>@FINAL SESSION PRESENTER – UPDATE + INCLUDE COMPLETE THE NEXT SLIDE</vt:lpstr>
      <vt:lpstr>How to claim your CE/CME 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Harilal</dc:creator>
  <cp:lastModifiedBy>Mackenzie Mercer</cp:lastModifiedBy>
  <cp:revision>2</cp:revision>
  <dcterms:created xsi:type="dcterms:W3CDTF">2021-02-09T18:49:09Z</dcterms:created>
  <dcterms:modified xsi:type="dcterms:W3CDTF">2025-04-29T14:43:27Z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ArticulateGUID">
    <vt:lpwstr>8B4A3A67-B2CF-4BC9-9980-EE8780C30952</vt:lpwstr>
  </property>
  <property fmtid="{D5CDD505-2E9C-101B-9397-08002B2CF9AE}" pid="4" name="ArticulatePath">
    <vt:lpwstr>https://siim1.sharepoint.com/sites/SIIMData/Shared Documents/Marketing/Annual Meeting/SIIM25/PPT Template/SIIM25_PowerPointTemplate_Final</vt:lpwstr>
  </property>
  <property fmtid="{D5CDD505-2E9C-101B-9397-08002B2CF9AE}" pid="5" name="_dlc_DocIdItemGuid">
    <vt:lpwstr>2b581f74-43e5-449d-a97a-d9a9e1977fa0</vt:lpwstr>
  </property>
  <property fmtid="{D5CDD505-2E9C-101B-9397-08002B2CF9AE}" pid="6" name="ContentTypeId">
    <vt:lpwstr>0x0101006110E5175020014D964A0B2A089396A8</vt:lpwstr>
  </property>
</Properties>
</file>