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</p:sldMasterIdLst>
  <p:notesMasterIdLst>
    <p:notesMasterId r:id="rId14"/>
  </p:notesMasterIdLst>
  <p:handoutMasterIdLst>
    <p:handoutMasterId r:id="rId15"/>
  </p:handoutMasterIdLst>
  <p:sldIdLst>
    <p:sldId id="339" r:id="rId6"/>
    <p:sldId id="335" r:id="rId7"/>
    <p:sldId id="341" r:id="rId8"/>
    <p:sldId id="336" r:id="rId9"/>
    <p:sldId id="340" r:id="rId10"/>
    <p:sldId id="337" r:id="rId11"/>
    <p:sldId id="344" r:id="rId12"/>
    <p:sldId id="334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0E69BB"/>
    <a:srgbClr val="AFE9EC"/>
    <a:srgbClr val="A9D46C"/>
    <a:srgbClr val="FDCB64"/>
    <a:srgbClr val="595959"/>
    <a:srgbClr val="121212"/>
    <a:srgbClr val="F4F6F6"/>
    <a:srgbClr val="E9EDED"/>
    <a:srgbClr val="016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9D45B-2F83-4E01-9DCB-312A6FB3222D}" v="3" dt="2026-06-01T22:12:51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ki Medina" userId="1d52fa28-f200-4f50-b047-8ca28ae3fa19" providerId="ADAL" clId="{1FE810D7-0419-41A9-BC39-4B88AD041ED0}"/>
    <pc:docChg chg="custSel delSld modSld modMainMaster">
      <pc:chgData name="Nikki Medina" userId="1d52fa28-f200-4f50-b047-8ca28ae3fa19" providerId="ADAL" clId="{1FE810D7-0419-41A9-BC39-4B88AD041ED0}" dt="2026-06-01T22:12:51.903" v="112" actId="1076"/>
      <pc:docMkLst>
        <pc:docMk/>
      </pc:docMkLst>
      <pc:sldMasterChg chg="modSldLayout">
        <pc:chgData name="Nikki Medina" userId="1d52fa28-f200-4f50-b047-8ca28ae3fa19" providerId="ADAL" clId="{1FE810D7-0419-41A9-BC39-4B88AD041ED0}" dt="2026-06-01T22:12:51.903" v="112" actId="1076"/>
        <pc:sldMasterMkLst>
          <pc:docMk/>
          <pc:sldMasterMk cId="3790838051" sldId="2147483661"/>
        </pc:sldMasterMkLst>
        <pc:sldLayoutChg chg="modSp mod">
          <pc:chgData name="Nikki Medina" userId="1d52fa28-f200-4f50-b047-8ca28ae3fa19" providerId="ADAL" clId="{1FE810D7-0419-41A9-BC39-4B88AD041ED0}" dt="2026-06-01T22:12:51.903" v="112" actId="1076"/>
          <pc:sldLayoutMkLst>
            <pc:docMk/>
            <pc:sldMasterMk cId="3790838051" sldId="2147483661"/>
            <pc:sldLayoutMk cId="62495188" sldId="2147483664"/>
          </pc:sldLayoutMkLst>
          <pc:spChg chg="mod">
            <ac:chgData name="Nikki Medina" userId="1d52fa28-f200-4f50-b047-8ca28ae3fa19" providerId="ADAL" clId="{1FE810D7-0419-41A9-BC39-4B88AD041ED0}" dt="2026-06-01T22:11:21.891" v="110" actId="20577"/>
            <ac:spMkLst>
              <pc:docMk/>
              <pc:sldMasterMk cId="3790838051" sldId="2147483661"/>
              <pc:sldLayoutMk cId="62495188" sldId="2147483664"/>
              <ac:spMk id="2" creationId="{E9F016FE-660F-8436-0A81-749D7847C947}"/>
            </ac:spMkLst>
          </pc:spChg>
          <pc:spChg chg="mod">
            <ac:chgData name="Nikki Medina" userId="1d52fa28-f200-4f50-b047-8ca28ae3fa19" providerId="ADAL" clId="{1FE810D7-0419-41A9-BC39-4B88AD041ED0}" dt="2026-06-01T22:12:51.903" v="112" actId="1076"/>
            <ac:spMkLst>
              <pc:docMk/>
              <pc:sldMasterMk cId="3790838051" sldId="2147483661"/>
              <pc:sldLayoutMk cId="62495188" sldId="2147483664"/>
              <ac:spMk id="10" creationId="{12957395-102E-42DC-BF9F-5782544A732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3839AA-B1EE-47FA-B108-2AF830889F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85B5B-E10F-4C84-B980-6C0A6530E7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221E-E3A4-4891-95D1-2F73DAB1B30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20C85-26D4-414A-B14D-856866C78F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2554C-BDD4-4293-A82A-FB398E59FB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1F399-4F23-422D-9F69-CD1A3D02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28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AD414-66E1-4278-8DEA-7AA283231983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C3DCB-29AB-46D1-8E16-AED8BD7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C3DCB-29AB-46D1-8E16-AED8BD7E9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0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518245-F59E-3BA5-50DA-1ABB280C9D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57647">
            <a:off x="-718374" y="1915808"/>
            <a:ext cx="4822166" cy="4822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7D941C-FA91-C207-A690-E1D7DB8322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398" y="525698"/>
            <a:ext cx="4960701" cy="496070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D459986-6F5A-62DD-41B4-D26785F6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40"/>
            <a:ext cx="10972800" cy="1143000"/>
          </a:xfrm>
        </p:spPr>
        <p:txBody>
          <a:bodyPr/>
          <a:lstStyle>
            <a:lvl1pPr>
              <a:defRPr>
                <a:solidFill>
                  <a:srgbClr val="12121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5085D74-275A-37EE-F883-D2C2E9A35D0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8091" y="1884121"/>
            <a:ext cx="6858000" cy="498369"/>
          </a:xfrm>
        </p:spPr>
        <p:txBody>
          <a:bodyPr/>
          <a:lstStyle>
            <a:lvl1pPr marL="0" indent="0">
              <a:buNone/>
              <a:defRPr sz="2400" b="1" i="0" spc="-50" baseline="0">
                <a:solidFill>
                  <a:srgbClr val="01687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795E34-EDCB-6379-34BB-9D597C186624}"/>
              </a:ext>
            </a:extLst>
          </p:cNvPr>
          <p:cNvCxnSpPr>
            <a:cxnSpLocks/>
          </p:cNvCxnSpPr>
          <p:nvPr userDrawn="1"/>
        </p:nvCxnSpPr>
        <p:spPr>
          <a:xfrm>
            <a:off x="609600" y="1801753"/>
            <a:ext cx="9643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6FEC6E-3B93-1033-E7BA-0506FEB525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8091" y="2598423"/>
            <a:ext cx="8056879" cy="3456937"/>
          </a:xfrm>
          <a:prstGeom prst="roundRect">
            <a:avLst>
              <a:gd name="adj" fmla="val 11204"/>
            </a:avLst>
          </a:prstGeom>
          <a:solidFill>
            <a:srgbClr val="F4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AE3B807-2E3C-0EEF-DD25-70ACA183C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Bluesky</a:t>
            </a:r>
            <a:r>
              <a:rPr lang="en-US" i="1">
                <a:solidFill>
                  <a:srgbClr val="595959"/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94EE5A1-B5A9-9C69-9B1B-4B9FD76C7BFA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37202" y="2955292"/>
            <a:ext cx="723494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marL="347472" indent="-347472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defRPr sz="24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altLang="en-US"/>
              <a:t>Click to edit faculty names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25494FB-1E14-36D9-116A-B17B0900BE24}"/>
              </a:ext>
            </a:extLst>
          </p:cNvPr>
          <p:cNvSpPr txBox="1">
            <a:spLocks/>
          </p:cNvSpPr>
          <p:nvPr userDrawn="1"/>
        </p:nvSpPr>
        <p:spPr>
          <a:xfrm>
            <a:off x="203038" y="6631247"/>
            <a:ext cx="3615272" cy="21463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solidFill>
                  <a:srgbClr val="595959"/>
                </a:solidFill>
              </a:rPr>
              <a:t>Building Bridges Across Imaging Informatics </a:t>
            </a:r>
          </a:p>
        </p:txBody>
      </p:sp>
    </p:spTree>
    <p:extLst>
      <p:ext uri="{BB962C8B-B14F-4D97-AF65-F5344CB8AC3E}">
        <p14:creationId xmlns:p14="http://schemas.microsoft.com/office/powerpoint/2010/main" val="3272743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88EFF9-E0BD-17DD-7FC6-7304A8439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7837" y="-1"/>
            <a:ext cx="1854163" cy="186740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760CCF5-DFF3-49C5-8CAB-8177E0D9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60" y="227013"/>
            <a:ext cx="10972482" cy="1143000"/>
          </a:xfrm>
        </p:spPr>
        <p:txBody>
          <a:bodyPr/>
          <a:lstStyle>
            <a:lvl1pPr>
              <a:defRPr sz="4000" b="1" i="0" baseline="0">
                <a:solidFill>
                  <a:srgbClr val="12121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2957395-102E-42DC-BF9F-5782544A732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760" y="1608713"/>
            <a:ext cx="109724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D2A0C-F051-C19A-70D0-4425D8FEEEDC}"/>
              </a:ext>
            </a:extLst>
          </p:cNvPr>
          <p:cNvSpPr txBox="1"/>
          <p:nvPr userDrawn="1"/>
        </p:nvSpPr>
        <p:spPr>
          <a:xfrm>
            <a:off x="2156791" y="6291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F016FE-660F-8436-0A81-749D7847C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92546" y="6500956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/>
              <a:t>|</a:t>
            </a:r>
            <a:r>
              <a:rPr lang="en-US">
                <a:solidFill>
                  <a:srgbClr val="00AAFF"/>
                </a:solidFill>
              </a:rPr>
              <a:t>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|  Bluesky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6249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C6FE54-D2B6-99C4-5FB3-600DD162F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55650">
            <a:off x="8572169" y="2136605"/>
            <a:ext cx="3769572" cy="3732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68F048-2069-12A3-73B4-71B4D8CBFD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695" y="-256306"/>
            <a:ext cx="3588591" cy="35885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D459986-6F5A-62DD-41B4-D26785F6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299" y="4617053"/>
            <a:ext cx="10972800" cy="1143000"/>
          </a:xfrm>
        </p:spPr>
        <p:txBody>
          <a:bodyPr/>
          <a:lstStyle>
            <a:lvl1pPr>
              <a:defRPr>
                <a:solidFill>
                  <a:srgbClr val="12121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6FEC6E-3B93-1033-E7BA-0506FEB525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53965" y="902751"/>
            <a:ext cx="11195134" cy="3456937"/>
          </a:xfrm>
          <a:prstGeom prst="roundRect">
            <a:avLst>
              <a:gd name="adj" fmla="val 11204"/>
            </a:avLst>
          </a:prstGeom>
          <a:solidFill>
            <a:srgbClr val="F4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94EE5A1-B5A9-9C69-9B1B-4B9FD76C7BFA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028679" y="1259620"/>
            <a:ext cx="1042010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None/>
              <a:defRPr sz="24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altLang="en-US"/>
              <a:t>Add an image for text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8082514E-335F-3A5C-4301-D9AF8A6E6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Bluesky</a:t>
            </a:r>
            <a:r>
              <a:rPr lang="en-US" i="1">
                <a:solidFill>
                  <a:srgbClr val="595959"/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699013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Gray">
    <p:bg>
      <p:bgPr>
        <a:solidFill>
          <a:srgbClr val="F4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CA107B-A2B4-7CAE-C9DD-8FE5C8490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49425" y="-1"/>
            <a:ext cx="2642575" cy="166797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760CCF5-DFF3-49C5-8CAB-8177E0D9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60" y="227013"/>
            <a:ext cx="10972482" cy="1143000"/>
          </a:xfrm>
        </p:spPr>
        <p:txBody>
          <a:bodyPr/>
          <a:lstStyle>
            <a:lvl1pPr>
              <a:defRPr sz="4000" b="1" i="0" spc="-50" baseline="0">
                <a:solidFill>
                  <a:srgbClr val="12121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2957395-102E-42DC-BF9F-5782544A732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760" y="1608713"/>
            <a:ext cx="109724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9199727-BEB1-B3D7-8432-F9DB6FC2F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Bluesky</a:t>
            </a:r>
            <a:r>
              <a:rPr lang="en-US" i="1">
                <a:solidFill>
                  <a:srgbClr val="595959"/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263541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3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4CFD73-4F4F-BDE2-9085-6A4626FE5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 rot="730980">
            <a:off x="9868483" y="-299466"/>
            <a:ext cx="2645137" cy="18079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33E78D-C6B8-9BAD-DBDD-70CA71AA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60" y="227013"/>
            <a:ext cx="10972482" cy="1143000"/>
          </a:xfrm>
        </p:spPr>
        <p:txBody>
          <a:bodyPr/>
          <a:lstStyle>
            <a:lvl1pPr>
              <a:defRPr sz="4000" b="1" i="0" baseline="0">
                <a:solidFill>
                  <a:srgbClr val="12121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669D7-74F4-F2CB-EF90-03856F1D2849}"/>
              </a:ext>
            </a:extLst>
          </p:cNvPr>
          <p:cNvSpPr txBox="1"/>
          <p:nvPr userDrawn="1"/>
        </p:nvSpPr>
        <p:spPr>
          <a:xfrm>
            <a:off x="2156791" y="6291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4B3650-932C-FF49-799C-A4E671362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47937"/>
          </a:xfrm>
        </p:spPr>
        <p:txBody>
          <a:bodyPr/>
          <a:lstStyle>
            <a:lvl1pPr marL="455613" indent="-4556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32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89013" indent="-3794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5224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4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1320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16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5426E4-3C2B-B437-D06A-A2349A5CDF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97602" y="1600199"/>
            <a:ext cx="5384800" cy="4547937"/>
          </a:xfrm>
        </p:spPr>
        <p:txBody>
          <a:bodyPr/>
          <a:lstStyle>
            <a:lvl1pPr marL="455613" indent="-4556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32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89013" indent="-3794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5224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4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1320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16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31CDFE8-6B02-91DB-0DEE-E4C30CADC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Bluesky</a:t>
            </a:r>
            <a:r>
              <a:rPr lang="en-US" i="1">
                <a:solidFill>
                  <a:srgbClr val="595959"/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24178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on Gray">
    <p:bg>
      <p:bgPr>
        <a:solidFill>
          <a:srgbClr val="F4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5968D2-0462-B18E-F499-6BEC4E290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365876">
            <a:off x="10543624" y="-153815"/>
            <a:ext cx="2025102" cy="19881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05B95CC-AC77-AAAC-DDDE-B6E16A5C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60" y="227013"/>
            <a:ext cx="10972482" cy="1143000"/>
          </a:xfrm>
        </p:spPr>
        <p:txBody>
          <a:bodyPr/>
          <a:lstStyle>
            <a:lvl1pPr>
              <a:defRPr sz="4000" b="1" i="0" baseline="0">
                <a:solidFill>
                  <a:srgbClr val="12121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9F1F0-46D1-3588-ED46-038D0787E3B7}"/>
              </a:ext>
            </a:extLst>
          </p:cNvPr>
          <p:cNvSpPr txBox="1"/>
          <p:nvPr userDrawn="1"/>
        </p:nvSpPr>
        <p:spPr>
          <a:xfrm>
            <a:off x="2156791" y="6291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47DF80-C164-1034-B4BA-74978127D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47937"/>
          </a:xfrm>
        </p:spPr>
        <p:txBody>
          <a:bodyPr/>
          <a:lstStyle>
            <a:lvl1pPr marL="455613" indent="-4556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32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89013" indent="-3794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5224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4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1320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16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C490B6-4191-386B-AF02-4BCEB25B5F4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97602" y="1600199"/>
            <a:ext cx="5384800" cy="4547937"/>
          </a:xfrm>
        </p:spPr>
        <p:txBody>
          <a:bodyPr/>
          <a:lstStyle>
            <a:lvl1pPr marL="455613" indent="-4556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32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89013" indent="-3794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5224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4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1320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16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7F32409-1B8C-BB2C-D652-9CC5BF0E2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Bluesky</a:t>
            </a:r>
            <a:r>
              <a:rPr lang="en-US" i="1">
                <a:solidFill>
                  <a:srgbClr val="595959"/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305074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rgbClr val="F4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C6F2AB1-E91A-9393-061D-B14161097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Bluesky</a:t>
            </a:r>
            <a:r>
              <a:rPr lang="en-US" i="1">
                <a:solidFill>
                  <a:srgbClr val="595959"/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887769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B20A480-45BA-4307-B183-351526095E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27013"/>
            <a:ext cx="109756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874E485-D03A-477C-A0D3-F9222AC7E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760" y="1600201"/>
            <a:ext cx="109724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887EB-888A-B59B-C2BF-9BD196240BE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8" y="6259477"/>
            <a:ext cx="1745668" cy="500136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533E900-031E-BFE9-788E-1E9957283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Bluesky</a:t>
            </a:r>
            <a:r>
              <a:rPr lang="en-US" i="1">
                <a:solidFill>
                  <a:srgbClr val="595959"/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379083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4" r:id="rId2"/>
    <p:sldLayoutId id="2147483691" r:id="rId3"/>
    <p:sldLayoutId id="2147483679" r:id="rId4"/>
    <p:sldLayoutId id="2147483665" r:id="rId5"/>
    <p:sldLayoutId id="2147483675" r:id="rId6"/>
    <p:sldLayoutId id="2147483690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608013" rtl="0" fontAlgn="base">
        <a:spcBef>
          <a:spcPct val="0"/>
        </a:spcBef>
        <a:spcAft>
          <a:spcPct val="0"/>
        </a:spcAft>
        <a:defRPr lang="en-US" altLang="en-US" sz="4000" b="1" i="0" kern="1200" spc="-50" baseline="0" dirty="0">
          <a:solidFill>
            <a:srgbClr val="12121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457200" indent="-455613" algn="l" defTabSz="608013" rtl="0" fontAlgn="base">
        <a:spcBef>
          <a:spcPts val="6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99000"/>
        <a:buFont typeface="Arial" panose="020B0604020202020204" pitchFamily="34" charset="0"/>
        <a:buChar char="•"/>
        <a:defRPr sz="3600" b="0" kern="1200">
          <a:solidFill>
            <a:srgbClr val="454545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914400" indent="-457200" algn="l" defTabSz="608013" rtl="0" fontAlgn="base">
        <a:spcBef>
          <a:spcPts val="3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99000"/>
        <a:buFont typeface="Arial" panose="020B0604020202020204" pitchFamily="34" charset="0"/>
        <a:buChar char="•"/>
        <a:defRPr sz="3400" b="0" kern="1200">
          <a:solidFill>
            <a:srgbClr val="454545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371600" indent="-457200" algn="l" defTabSz="608013" rtl="0" fontAlgn="base">
        <a:spcBef>
          <a:spcPts val="3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99000"/>
        <a:buFont typeface="Arial" panose="020B0604020202020204" pitchFamily="34" charset="0"/>
        <a:buChar char="•"/>
        <a:defRPr sz="3000" b="0" kern="1200">
          <a:solidFill>
            <a:srgbClr val="454545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828800" indent="-457200" algn="l" defTabSz="608013" rtl="0" fontAlgn="base">
        <a:spcBef>
          <a:spcPts val="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99000"/>
        <a:buFont typeface="Arial" panose="020B0604020202020204" pitchFamily="34" charset="0"/>
        <a:buChar char="•"/>
        <a:defRPr sz="2800" b="0" kern="1200">
          <a:solidFill>
            <a:srgbClr val="454545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2286000" indent="-457200" algn="l" defTabSz="608013" rtl="0" fontAlgn="base">
        <a:spcBef>
          <a:spcPts val="3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99000"/>
        <a:buFont typeface="Arial" panose="020B0604020202020204" pitchFamily="34" charset="0"/>
        <a:buChar char="•"/>
        <a:defRPr sz="2400" b="0" kern="1200">
          <a:solidFill>
            <a:srgbClr val="454545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B30FF48-8887-7C5B-31C6-84E3A58E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 / Keynote Speaker Template </a:t>
            </a:r>
            <a:br>
              <a:rPr lang="en-US"/>
            </a:br>
            <a:r>
              <a:rPr lang="en-US"/>
              <a:t>Include Session or Talk Title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CE0D578-722C-EBF0-5BF5-E0D586165F9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/>
              <a:t>MAY 24  |  1:00 PM 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FD4CC2-ADF4-EEF0-9696-F5DCD1DE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/>
              <a:t>|</a:t>
            </a:r>
            <a:r>
              <a:rPr lang="en-US">
                <a:solidFill>
                  <a:srgbClr val="00AAFF"/>
                </a:solidFill>
              </a:rPr>
              <a:t>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|  Bluesky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22EF08-4A46-91F6-9FF4-EB9DD7DBE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Tessa S. Cook, MD, PhD, CIIP</a:t>
            </a:r>
          </a:p>
          <a:p>
            <a:r>
              <a:rPr lang="en-US"/>
              <a:t>Sylvia Devlin M.S. RT (R)(M)(QM), CIIP</a:t>
            </a:r>
          </a:p>
          <a:p>
            <a:r>
              <a:rPr lang="en-US"/>
              <a:t>Nikki Fennell, CIIP</a:t>
            </a:r>
          </a:p>
          <a:p>
            <a:r>
              <a:rPr lang="en-US"/>
              <a:t>Peter A. Harri, MD</a:t>
            </a:r>
          </a:p>
          <a:p>
            <a:r>
              <a:rPr lang="en-US"/>
              <a:t>Robert A. Paul, MBA, CIIP</a:t>
            </a:r>
          </a:p>
          <a:p>
            <a:r>
              <a:rPr lang="en-US" err="1"/>
              <a:t>Nabile</a:t>
            </a:r>
            <a:r>
              <a:rPr lang="en-US"/>
              <a:t> Safdar, MD, MPH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57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0E59-015B-BCA9-90E5-A8F794BC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4A895-728B-4526-F9CA-3F79F7259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Insert Disclosures or note “No disclosures”  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E723695-CD1A-EC1A-91A2-7E1B19185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Bluesky</a:t>
            </a:r>
            <a:r>
              <a:rPr lang="en-US" i="1">
                <a:solidFill>
                  <a:srgbClr val="595959"/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278297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8056-F941-F5D1-34DA-7CC73A09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BBBEA-0BCD-D724-99B1-3E18965D2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A0DA129-8356-34A7-1E14-93B695D4E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Bluesky</a:t>
            </a:r>
            <a:r>
              <a:rPr lang="en-US" i="1">
                <a:solidFill>
                  <a:srgbClr val="595959"/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4165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991498-4DF9-80FD-E375-11F23685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08294-5E95-70DF-A08C-884EAA54F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E5BE48D-0222-7427-D0C5-1B5AF381E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Bluesky</a:t>
            </a:r>
            <a:r>
              <a:rPr lang="en-US" i="1">
                <a:solidFill>
                  <a:srgbClr val="595959"/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183716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4012-E8A7-F075-33AA-C7E97E92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D4041-9A9E-68D1-EF2E-699C51FA2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DDE7B7-CE2D-DB10-7560-38C06756D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Bluesky</a:t>
            </a:r>
            <a:r>
              <a:rPr lang="en-US" i="1">
                <a:solidFill>
                  <a:srgbClr val="595959"/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1954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AEE541-30FE-AB3F-81A0-AF576354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E0773-4853-866F-9D66-B815EA8D38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41CEB7-6603-7727-A247-8EDE4C4ADAC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F2DE06FE-0B79-22E2-4980-5390BE94B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Bluesky</a:t>
            </a:r>
            <a:r>
              <a:rPr lang="en-US" i="1">
                <a:solidFill>
                  <a:srgbClr val="595959"/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395697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8098-60F8-0A5E-2A38-8F10DF3A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04DC-666D-F18B-8955-33EE17AA6C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A135E-43FA-008F-FDC2-84ACD75F127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277C5B0-4761-B12D-DA29-2F81BE72D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Bluesky</a:t>
            </a:r>
            <a:r>
              <a:rPr lang="en-US" i="1">
                <a:solidFill>
                  <a:srgbClr val="595959"/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32588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DF7A1B-5AB0-F529-7430-58752FCEC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7955">
            <a:off x="670591" y="334698"/>
            <a:ext cx="4965023" cy="496502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535F729-F0A7-382B-7AF4-F0B76BDC90BC}"/>
              </a:ext>
            </a:extLst>
          </p:cNvPr>
          <p:cNvSpPr txBox="1">
            <a:spLocks/>
          </p:cNvSpPr>
          <p:nvPr/>
        </p:nvSpPr>
        <p:spPr>
          <a:xfrm>
            <a:off x="3153104" y="1748317"/>
            <a:ext cx="9154510" cy="340309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ntonio" pitchFamily="2" charset="77"/>
                <a:ea typeface="+mj-ea"/>
                <a:cs typeface="+mj-cs"/>
              </a:defRPr>
            </a:lvl1pPr>
          </a:lstStyle>
          <a:p>
            <a:r>
              <a:rPr lang="en-US" sz="11000">
                <a:latin typeface="+mj-lt"/>
                <a:cs typeface="Poppins" pitchFamily="2" charset="77"/>
              </a:rPr>
              <a:t>Thank</a:t>
            </a:r>
            <a:r>
              <a:rPr lang="en-US" sz="11000">
                <a:latin typeface="+mj-lt"/>
                <a:cs typeface="Calibri" panose="020F0502020204030204" pitchFamily="34" charset="0"/>
              </a:rPr>
              <a:t> You</a:t>
            </a:r>
            <a:br>
              <a:rPr lang="en-US" sz="11000">
                <a:latin typeface="+mj-lt"/>
                <a:cs typeface="Calibri" panose="020F0502020204030204" pitchFamily="34" charset="0"/>
              </a:rPr>
            </a:br>
            <a:r>
              <a:rPr lang="en-US" sz="11000">
                <a:latin typeface="+mj-lt"/>
                <a:cs typeface="Calibri" panose="020F0502020204030204" pitchFamily="34" charset="0"/>
              </a:rPr>
              <a:t>for Attending!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BF98C1FD-75B1-C18B-1F1F-2690928ED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>
                <a:solidFill>
                  <a:srgbClr val="0E7145"/>
                </a:solidFill>
              </a:rPr>
              <a:t>#SIIMAnnualMeeting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@SIIM_Tweets  </a:t>
            </a:r>
            <a:r>
              <a:rPr lang="en-US">
                <a:solidFill>
                  <a:srgbClr val="595959"/>
                </a:solidFill>
              </a:rPr>
              <a:t>|  </a:t>
            </a:r>
            <a:r>
              <a:rPr lang="en-US" b="1">
                <a:solidFill>
                  <a:srgbClr val="595959"/>
                </a:solidFill>
              </a:rPr>
              <a:t>Bluesky</a:t>
            </a:r>
            <a:r>
              <a:rPr lang="en-US" i="1">
                <a:solidFill>
                  <a:srgbClr val="595959"/>
                </a:solidFill>
              </a:rPr>
              <a:t> </a:t>
            </a:r>
            <a:r>
              <a:rPr lang="en-US">
                <a:solidFill>
                  <a:srgbClr val="0E7145"/>
                </a:solidFill>
              </a:rPr>
              <a:t>@SIIM.ORG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34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IIM25 Theme">
  <a:themeElements>
    <a:clrScheme name="SIIM26">
      <a:dk1>
        <a:srgbClr val="121212"/>
      </a:dk1>
      <a:lt1>
        <a:srgbClr val="FFFFFF"/>
      </a:lt1>
      <a:dk2>
        <a:srgbClr val="454545"/>
      </a:dk2>
      <a:lt2>
        <a:srgbClr val="F4F6F6"/>
      </a:lt2>
      <a:accent1>
        <a:srgbClr val="CF3D07"/>
      </a:accent1>
      <a:accent2>
        <a:srgbClr val="0E7145"/>
      </a:accent2>
      <a:accent3>
        <a:srgbClr val="016879"/>
      </a:accent3>
      <a:accent4>
        <a:srgbClr val="FF7C4C"/>
      </a:accent4>
      <a:accent5>
        <a:srgbClr val="FDCB64"/>
      </a:accent5>
      <a:accent6>
        <a:srgbClr val="A9D46C"/>
      </a:accent6>
      <a:hlink>
        <a:srgbClr val="AFE9EC"/>
      </a:hlink>
      <a:folHlink>
        <a:srgbClr val="0E69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none" lIns="121899" tIns="60949" rIns="121899" bIns="60949" numCol="1" rtlCol="0" anchor="t" anchorCtr="0" compatLnSpc="1">
        <a:prstTxWarp prst="textNoShape">
          <a:avLst/>
        </a:prstTxWarp>
        <a:noAutofit/>
      </a:bodyPr>
      <a:lstStyle>
        <a:defPPr marL="342900" indent="-342900" algn="l">
          <a:buClr>
            <a:schemeClr val="tx1">
              <a:lumMod val="75000"/>
              <a:lumOff val="25000"/>
            </a:schemeClr>
          </a:buClr>
          <a:buFont typeface="Arial" panose="020B0604020202020204" pitchFamily="34" charset="0"/>
          <a:buChar char="•"/>
          <a:defRPr sz="1800" b="0"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ea typeface="Urbanist" panose="020B0A04040200000203" pitchFamily="34" charset="77"/>
            <a:cs typeface="Urbanist" panose="020B0A04040200000203" pitchFamily="34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3bd30b-6a22-4dc5-a4f5-020c9b713e22" xsi:nil="true"/>
    <_dlc_DocId xmlns="f83bd30b-6a22-4dc5-a4f5-020c9b713e22">SIIM-682453307-142768</_dlc_DocId>
    <_dlc_DocIdUrl xmlns="f83bd30b-6a22-4dc5-a4f5-020c9b713e22">
      <Url>https://siim1.sharepoint.com/sites/SIIMData/_layouts/15/DocIdRedir.aspx?ID=SIIM-682453307-142768</Url>
      <Description>SIIM-682453307-142768</Description>
    </_dlc_DocIdUrl>
    <lcf76f155ced4ddcb4097134ff3c332f xmlns="9f606da8-c5a5-4e59-b073-bed1bbb3b6db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0E5175020014D964A0B2A089396A8" ma:contentTypeVersion="16" ma:contentTypeDescription="Create a new document." ma:contentTypeScope="" ma:versionID="992291203413d267dfd4976d7c33c609">
  <xsd:schema xmlns:xsd="http://www.w3.org/2001/XMLSchema" xmlns:xs="http://www.w3.org/2001/XMLSchema" xmlns:p="http://schemas.microsoft.com/office/2006/metadata/properties" xmlns:ns2="f83bd30b-6a22-4dc5-a4f5-020c9b713e22" xmlns:ns3="9f606da8-c5a5-4e59-b073-bed1bbb3b6db" targetNamespace="http://schemas.microsoft.com/office/2006/metadata/properties" ma:root="true" ma:fieldsID="85b3f747fffe6ef2fcd7b2ca50bb6da5" ns2:_="" ns3:_="">
    <xsd:import namespace="f83bd30b-6a22-4dc5-a4f5-020c9b713e22"/>
    <xsd:import namespace="9f606da8-c5a5-4e59-b073-bed1bbb3b6d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bd30b-6a22-4dc5-a4f5-020c9b713e2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167f6c29-4d6a-40ee-a93c-b8e5f86587fd}" ma:internalName="TaxCatchAll" ma:showField="CatchAllData" ma:web="f83bd30b-6a22-4dc5-a4f5-020c9b713e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06da8-c5a5-4e59-b073-bed1bbb3b6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591604f-1d75-47af-b6d2-75283bb67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FEAA20-B663-40E8-8674-5A575BB32B7E}">
  <ds:schemaRefs>
    <ds:schemaRef ds:uri="9f606da8-c5a5-4e59-b073-bed1bbb3b6db"/>
    <ds:schemaRef ds:uri="f83bd30b-6a22-4dc5-a4f5-020c9b713e22"/>
    <ds:schemaRef ds:uri="fb6e82a1-5c4d-4593-a3c9-b4394cc81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934609-399A-4497-A900-3EB9BD47C82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3DA6BB1-0701-4B3A-A295-045D5779489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0C3FDEF-C14A-49C0-8F10-43AAFAEBD354}">
  <ds:schemaRefs>
    <ds:schemaRef ds:uri="9f606da8-c5a5-4e59-b073-bed1bbb3b6db"/>
    <ds:schemaRef ds:uri="f83bd30b-6a22-4dc5-a4f5-020c9b713e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1_SIIM25 Theme</vt:lpstr>
      <vt:lpstr>Education / Keynote Speaker Template  Include Session or Talk Title </vt:lpstr>
      <vt:lpstr>Disclosure(s)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Priyanka Harilal</dc:creator>
  <cp:revision>1</cp:revision>
  <dcterms:created xsi:type="dcterms:W3CDTF">2021-02-09T18:49:09Z</dcterms:created>
  <dcterms:modified xsi:type="dcterms:W3CDTF">2026-06-01T22:13:41Z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ArticulateGUID">
    <vt:lpwstr>8B4A3A67-B2CF-4BC9-9980-EE8780C30952</vt:lpwstr>
  </property>
  <property fmtid="{D5CDD505-2E9C-101B-9397-08002B2CF9AE}" pid="4" name="ArticulatePath">
    <vt:lpwstr>https://siim1.sharepoint.com/sites/SIIMData/Shared Documents/Marketing/Annual Meeting/SIIM25/PPT Template/SIIM25_PowerPointTemplate_Final</vt:lpwstr>
  </property>
  <property fmtid="{D5CDD505-2E9C-101B-9397-08002B2CF9AE}" pid="5" name="_dlc_DocIdItemGuid">
    <vt:lpwstr>51581e73-7aff-4ea7-b829-db405c779a6d</vt:lpwstr>
  </property>
  <property fmtid="{D5CDD505-2E9C-101B-9397-08002B2CF9AE}" pid="6" name="ContentTypeId">
    <vt:lpwstr>0x0101006110E5175020014D964A0B2A089396A8</vt:lpwstr>
  </property>
</Properties>
</file>